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2" r:id="rId1"/>
  </p:sldMasterIdLst>
  <p:notesMasterIdLst>
    <p:notesMasterId r:id="rId28"/>
  </p:notesMasterIdLst>
  <p:sldIdLst>
    <p:sldId id="256" r:id="rId2"/>
    <p:sldId id="257" r:id="rId3"/>
    <p:sldId id="284" r:id="rId4"/>
    <p:sldId id="283" r:id="rId5"/>
    <p:sldId id="282" r:id="rId6"/>
    <p:sldId id="285" r:id="rId7"/>
    <p:sldId id="286" r:id="rId8"/>
    <p:sldId id="277" r:id="rId9"/>
    <p:sldId id="281" r:id="rId10"/>
    <p:sldId id="268" r:id="rId11"/>
    <p:sldId id="269" r:id="rId12"/>
    <p:sldId id="278" r:id="rId13"/>
    <p:sldId id="279" r:id="rId14"/>
    <p:sldId id="280"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45"/>
    <p:restoredTop sz="78271"/>
  </p:normalViewPr>
  <p:slideViewPr>
    <p:cSldViewPr snapToGrid="0" snapToObjects="1">
      <p:cViewPr>
        <p:scale>
          <a:sx n="115" d="100"/>
          <a:sy n="115" d="100"/>
        </p:scale>
        <p:origin x="752" y="296"/>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90941-9774-F04F-8341-EA9301DD6AA7}" type="datetimeFigureOut">
              <a:rPr lang="en-US" smtClean="0"/>
              <a:t>11/20/17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C7F69-8025-F841-BB46-A2DEC7A92CFF}" type="slidenum">
              <a:rPr lang="en-US" smtClean="0"/>
              <a:t>‹#›</a:t>
            </a:fld>
            <a:endParaRPr lang="en-US"/>
          </a:p>
        </p:txBody>
      </p:sp>
    </p:spTree>
    <p:extLst>
      <p:ext uri="{BB962C8B-B14F-4D97-AF65-F5344CB8AC3E}">
        <p14:creationId xmlns:p14="http://schemas.microsoft.com/office/powerpoint/2010/main" val="207314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C7F69-8025-F841-BB46-A2DEC7A92CFF}" type="slidenum">
              <a:rPr lang="en-US" smtClean="0"/>
              <a:t>1</a:t>
            </a:fld>
            <a:endParaRPr lang="en-US"/>
          </a:p>
        </p:txBody>
      </p:sp>
    </p:spTree>
    <p:extLst>
      <p:ext uri="{BB962C8B-B14F-4D97-AF65-F5344CB8AC3E}">
        <p14:creationId xmlns:p14="http://schemas.microsoft.com/office/powerpoint/2010/main" val="123152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charset="2"/>
              <a:buChar char="Ø"/>
            </a:pPr>
            <a:r>
              <a:rPr lang="en-US" dirty="0" smtClean="0"/>
              <a:t>CONTIG STATS </a:t>
            </a:r>
            <a:r>
              <a:rPr lang="mr-IN" dirty="0" smtClean="0"/>
              <a:t>–</a:t>
            </a:r>
            <a:r>
              <a:rPr lang="en-US" dirty="0" smtClean="0"/>
              <a:t> single copy core genes and predicted number of genomes</a:t>
            </a:r>
            <a:r>
              <a:rPr lang="en-US" baseline="0" dirty="0" smtClean="0"/>
              <a:t> --- # of </a:t>
            </a:r>
            <a:r>
              <a:rPr lang="en-US" baseline="0" dirty="0" err="1" smtClean="0"/>
              <a:t>contigs</a:t>
            </a:r>
            <a:r>
              <a:rPr lang="en-US" baseline="0" dirty="0" smtClean="0"/>
              <a:t> (over 200,000)</a:t>
            </a:r>
          </a:p>
          <a:p>
            <a:pPr marL="171450" indent="-171450">
              <a:buFont typeface="Wingdings" charset="2"/>
              <a:buChar char="Ø"/>
            </a:pPr>
            <a:r>
              <a:rPr lang="en-US" baseline="0" dirty="0" smtClean="0"/>
              <a:t>ANVI SUMMARIZE of initial 25 bins (made with CONCOCT) --- completion and redundancy</a:t>
            </a:r>
          </a:p>
          <a:p>
            <a:pPr marL="171450" indent="-171450">
              <a:buFont typeface="Wingdings" charset="2"/>
              <a:buChar char="Ø"/>
            </a:pPr>
            <a:r>
              <a:rPr lang="en-US" baseline="0" dirty="0" smtClean="0"/>
              <a:t>Refining bin_9:</a:t>
            </a:r>
          </a:p>
          <a:p>
            <a:pPr marL="628650" lvl="1" indent="-171450">
              <a:buFont typeface="Wingdings" charset="2"/>
              <a:buChar char="Ø"/>
            </a:pPr>
            <a:r>
              <a:rPr lang="en-US" baseline="0" dirty="0" smtClean="0"/>
              <a:t>Each leaf is a </a:t>
            </a:r>
            <a:r>
              <a:rPr lang="en-US" baseline="0" dirty="0" err="1" smtClean="0"/>
              <a:t>contig</a:t>
            </a:r>
            <a:r>
              <a:rPr lang="en-US" baseline="0" dirty="0" smtClean="0"/>
              <a:t> (sometimes split into multiple ”splits”, see parent ring)</a:t>
            </a:r>
          </a:p>
          <a:p>
            <a:pPr marL="628650" lvl="1" indent="-171450">
              <a:buFont typeface="Wingdings" charset="2"/>
              <a:buChar char="Ø"/>
            </a:pPr>
            <a:r>
              <a:rPr lang="en-US" baseline="0" dirty="0" smtClean="0"/>
              <a:t>Organized by similarity taking into account sequence composition and </a:t>
            </a:r>
            <a:r>
              <a:rPr lang="en-US" baseline="0" dirty="0" err="1" smtClean="0"/>
              <a:t>diffferential</a:t>
            </a:r>
            <a:r>
              <a:rPr lang="en-US" baseline="0" dirty="0" smtClean="0"/>
              <a:t> coverage</a:t>
            </a:r>
          </a:p>
          <a:p>
            <a:pPr marL="628650" lvl="1" indent="-171450">
              <a:buFont typeface="Wingdings" charset="2"/>
              <a:buChar char="Ø"/>
            </a:pPr>
            <a:r>
              <a:rPr lang="en-US" baseline="0" dirty="0" smtClean="0"/>
              <a:t>Predicted taxonomy</a:t>
            </a:r>
          </a:p>
          <a:p>
            <a:pPr marL="628650" lvl="1" indent="-171450">
              <a:buFont typeface="Wingdings" charset="2"/>
              <a:buChar char="Ø"/>
            </a:pPr>
            <a:r>
              <a:rPr lang="en-US" baseline="0" dirty="0" smtClean="0"/>
              <a:t>Mapping of short reads from each sample used to construct these </a:t>
            </a:r>
            <a:r>
              <a:rPr lang="en-US" baseline="0" dirty="0" err="1" smtClean="0"/>
              <a:t>contigs</a:t>
            </a:r>
            <a:r>
              <a:rPr lang="en-US" baseline="0" dirty="0" smtClean="0"/>
              <a:t>, back onto the </a:t>
            </a:r>
            <a:r>
              <a:rPr lang="en-US" baseline="0" dirty="0" err="1" smtClean="0"/>
              <a:t>contigs</a:t>
            </a:r>
            <a:r>
              <a:rPr lang="en-US" baseline="0" dirty="0" smtClean="0"/>
              <a:t> (allows us to see differential coverage visually)</a:t>
            </a:r>
            <a:endParaRPr lang="en-US" dirty="0" smtClean="0"/>
          </a:p>
        </p:txBody>
      </p:sp>
      <p:sp>
        <p:nvSpPr>
          <p:cNvPr id="4" name="Slide Number Placeholder 3"/>
          <p:cNvSpPr>
            <a:spLocks noGrp="1"/>
          </p:cNvSpPr>
          <p:nvPr>
            <p:ph type="sldNum" sz="quarter" idx="10"/>
          </p:nvPr>
        </p:nvSpPr>
        <p:spPr/>
        <p:txBody>
          <a:bodyPr/>
          <a:lstStyle/>
          <a:p>
            <a:fld id="{6B6C7F69-8025-F841-BB46-A2DEC7A92CFF}" type="slidenum">
              <a:rPr lang="en-US" smtClean="0"/>
              <a:t>15</a:t>
            </a:fld>
            <a:endParaRPr lang="en-US"/>
          </a:p>
        </p:txBody>
      </p:sp>
    </p:spTree>
    <p:extLst>
      <p:ext uri="{BB962C8B-B14F-4D97-AF65-F5344CB8AC3E}">
        <p14:creationId xmlns:p14="http://schemas.microsoft.com/office/powerpoint/2010/main" val="196872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CDC742-D914-7544-BA93-5855DE2D1F03}"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DC742-D914-7544-BA93-5855DE2D1F03}"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DC742-D914-7544-BA93-5855DE2D1F03}"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715963"/>
          </a:xfrm>
        </p:spPr>
        <p:txBody>
          <a:bodyPr/>
          <a:lstStyle/>
          <a:p>
            <a:r>
              <a:rPr lang="en-US" smtClean="0"/>
              <a:t>Click to edit Master title style</a:t>
            </a:r>
            <a:endParaRPr lang="en-US"/>
          </a:p>
        </p:txBody>
      </p:sp>
      <p:sp>
        <p:nvSpPr>
          <p:cNvPr id="14" name="Text Placeholder 13"/>
          <p:cNvSpPr>
            <a:spLocks noGrp="1"/>
          </p:cNvSpPr>
          <p:nvPr>
            <p:ph type="body" sz="quarter" idx="13"/>
          </p:nvPr>
        </p:nvSpPr>
        <p:spPr>
          <a:xfrm>
            <a:off x="457200" y="1219200"/>
            <a:ext cx="8229600" cy="4953000"/>
          </a:xfrm>
        </p:spPr>
        <p:txBody>
          <a:bodyPr/>
          <a:lstStyle>
            <a:lvl1pPr>
              <a:lnSpc>
                <a:spcPct val="100000"/>
              </a:lnSpc>
              <a:spcAft>
                <a:spcPts val="1800"/>
              </a:spcAft>
              <a:defRPr>
                <a:latin typeface="+mj-lt"/>
              </a:defRPr>
            </a:lvl1pPr>
            <a:lvl2pPr>
              <a:lnSpc>
                <a:spcPct val="100000"/>
              </a:lnSpc>
              <a:spcAft>
                <a:spcPts val="1800"/>
              </a:spcAft>
              <a:defRPr>
                <a:latin typeface="+mj-lt"/>
              </a:defRPr>
            </a:lvl2pPr>
            <a:lvl3pPr>
              <a:lnSpc>
                <a:spcPct val="100000"/>
              </a:lnSpc>
              <a:spcAft>
                <a:spcPts val="1800"/>
              </a:spcAft>
              <a:defRPr>
                <a:latin typeface="+mj-lt"/>
              </a:defRPr>
            </a:lvl3pPr>
            <a:lvl4pPr>
              <a:lnSpc>
                <a:spcPct val="100000"/>
              </a:lnSpc>
              <a:spcAft>
                <a:spcPts val="1800"/>
              </a:spcAft>
              <a:defRPr>
                <a:latin typeface="+mj-lt"/>
              </a:defRPr>
            </a:lvl4pPr>
            <a:lvl5pPr>
              <a:lnSpc>
                <a:spcPct val="100000"/>
              </a:lnSpc>
              <a:spcAft>
                <a:spcPts val="1800"/>
              </a:spcAft>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341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DC742-D914-7544-BA93-5855DE2D1F03}"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CDC742-D914-7544-BA93-5855DE2D1F03}"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CDC742-D914-7544-BA93-5855DE2D1F03}"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CDC742-D914-7544-BA93-5855DE2D1F03}" type="datetimeFigureOut">
              <a:rPr lang="en-US" smtClean="0"/>
              <a:t>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CDC742-D914-7544-BA93-5855DE2D1F03}" type="datetimeFigureOut">
              <a:rPr lang="en-US" smtClean="0"/>
              <a:t>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DC742-D914-7544-BA93-5855DE2D1F03}" type="datetimeFigureOut">
              <a:rPr lang="en-US" smtClean="0"/>
              <a:t>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CDC742-D914-7544-BA93-5855DE2D1F03}"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CDC742-D914-7544-BA93-5855DE2D1F03}"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2719A9-A712-1B4D-BF18-54F92219AE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5CDC742-D914-7544-BA93-5855DE2D1F03}" type="datetimeFigureOut">
              <a:rPr lang="en-US" smtClean="0"/>
              <a:t>11/20/17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2719A9-A712-1B4D-BF18-54F92219AE87}" type="slidenum">
              <a:rPr lang="en-US" smtClean="0"/>
              <a:t>‹#›</a:t>
            </a:fld>
            <a:endParaRPr lang="en-US"/>
          </a:p>
        </p:txBody>
      </p:sp>
    </p:spTree>
    <p:extLst>
      <p:ext uri="{BB962C8B-B14F-4D97-AF65-F5344CB8AC3E}">
        <p14:creationId xmlns:p14="http://schemas.microsoft.com/office/powerpoint/2010/main" val="70633608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90208"/>
            <a:ext cx="9010185" cy="2387600"/>
          </a:xfrm>
        </p:spPr>
        <p:txBody>
          <a:bodyPr anchor="ctr"/>
          <a:lstStyle/>
          <a:p>
            <a:r>
              <a:rPr lang="en-US" b="1" dirty="0" smtClean="0">
                <a:latin typeface="Helvetica" charset="0"/>
                <a:ea typeface="Helvetica" charset="0"/>
                <a:cs typeface="Helvetica" charset="0"/>
              </a:rPr>
              <a:t>Recovery and analysis of metagenome-assembled genomes</a:t>
            </a:r>
            <a:endParaRPr lang="en-US" b="1" dirty="0">
              <a:latin typeface="Helvetica" charset="0"/>
              <a:ea typeface="Helvetica" charset="0"/>
              <a:cs typeface="Helvetica" charset="0"/>
            </a:endParaRPr>
          </a:p>
        </p:txBody>
      </p:sp>
      <p:pic>
        <p:nvPicPr>
          <p:cNvPr id="5" name="Picture 4"/>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752331" y="634866"/>
            <a:ext cx="5505520" cy="5477993"/>
          </a:xfrm>
          <a:prstGeom prst="rect">
            <a:avLst/>
          </a:prstGeom>
        </p:spPr>
      </p:pic>
      <p:sp>
        <p:nvSpPr>
          <p:cNvPr id="6" name="TextBox 5"/>
          <p:cNvSpPr txBox="1"/>
          <p:nvPr/>
        </p:nvSpPr>
        <p:spPr>
          <a:xfrm>
            <a:off x="3422872" y="4140602"/>
            <a:ext cx="2164439" cy="1015663"/>
          </a:xfrm>
          <a:prstGeom prst="rect">
            <a:avLst/>
          </a:prstGeom>
          <a:noFill/>
        </p:spPr>
        <p:txBody>
          <a:bodyPr wrap="none" rtlCol="0" anchor="ctr">
            <a:spAutoFit/>
          </a:bodyPr>
          <a:lstStyle/>
          <a:p>
            <a:pPr algn="ctr"/>
            <a:r>
              <a:rPr lang="en-US" sz="2000" b="1" dirty="0" smtClean="0"/>
              <a:t>Andrea Watson</a:t>
            </a:r>
          </a:p>
          <a:p>
            <a:pPr algn="ctr"/>
            <a:r>
              <a:rPr lang="en-US" sz="2000" b="1" dirty="0" smtClean="0"/>
              <a:t>Chang lab meeting</a:t>
            </a:r>
          </a:p>
          <a:p>
            <a:pPr algn="ctr"/>
            <a:r>
              <a:rPr lang="en-US" sz="2000" b="1" dirty="0" smtClean="0"/>
              <a:t>11.20.17</a:t>
            </a:r>
            <a:endParaRPr lang="en-US" sz="2000" b="1" dirty="0"/>
          </a:p>
        </p:txBody>
      </p:sp>
    </p:spTree>
    <p:extLst>
      <p:ext uri="{BB962C8B-B14F-4D97-AF65-F5344CB8AC3E}">
        <p14:creationId xmlns:p14="http://schemas.microsoft.com/office/powerpoint/2010/main" val="1522587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150" y="4154479"/>
            <a:ext cx="9682299" cy="2800767"/>
          </a:xfrm>
          <a:prstGeom prst="rect">
            <a:avLst/>
          </a:prstGeom>
          <a:noFill/>
        </p:spPr>
        <p:txBody>
          <a:bodyPr wrap="square" rtlCol="0">
            <a:spAutoFit/>
          </a:bodyPr>
          <a:lstStyle/>
          <a:p>
            <a:pPr algn="ctr"/>
            <a:r>
              <a:rPr lang="en-US" sz="1100" b="1" smtClean="0">
                <a:solidFill>
                  <a:schemeClr val="bg2">
                    <a:lumMod val="75000"/>
                  </a:schemeClr>
                </a:solidFill>
                <a:latin typeface="Courier New" charset="0"/>
                <a:ea typeface="Courier New" charset="0"/>
                <a:cs typeface="Courier New" charset="0"/>
              </a:rPr>
              <a:t>AAAA   AAAT   AAAG   AAAC   AATA   AATT   AATG   AATC   AAGA   AAGT   AAGG   AAGC   AACA   AACT   AACG   AACC   ATAA   ATAT   ATAG   ATAC   ATTA   ATTT   ATTG   ATTC   ATGA   ATGT   ATGG   ATGC   ATCA   ATCT   ATCG   ATCC   AGAA   AGAT   AGAG   AGAC   AGTA   AGTT   AGTG   AGTC   AGGA   AGGT   AGGG   AGGC   AGCA   AGCT   AGCG   AGCC   ACAA   ACAT   ACAG   ACAC   ACTA   ACTT   ACTG   ACTC   ACGA   ACGT   ACGG   ACGC   ACCA   ACCT   ACCG   ACCC   TAAA   TAAT   TAAG   TAAC   TATA   TATT   TATG   TATC   TAGA   TAGT   TAGG   TAGC   TACA   TACT   TACG   TACC   TTAA   TTAT   TTAG   TTAC   TTTA   TTTT   TTTG   TTTC   TTGA   TTGT   TTGG   TTGC   TTCA   TTCT   TTCG   TTCC   TGAA   TGAT   TGAG   TGAC   TGTA   TGTT   TGTG   TGTC   TGGA   TGGT   TGGG   TGGC   TGCA   TGCT   TGCG   TGCC   TCAA   TCAT   TCAG   TCAC   TCTA   TCTT   TCTG   TCTC   TCGA   TCGT   TCGG   TCGC   TCCA   TCCT   TCCG   TCCC   GAAA   GAAT   GAAG   GAAC   GATA   GATT   GATG   GATC   GAGA   GAGT   GAGG   GAGC   GACA   GACT   GACG   GACC   GTAA   GTAT   GTAG   GTAC   GTTA   GTTT   GTTG   GTTC   GTGA   GTGT   GTGG   GTGC   GTCA   GTCT   GTCG   GTCC   GGAA   GGAT   GGAG   GGAC   GGTA   GGTT   GGTG   GGTC   GGGA   GGGT   GGGG   GGGC   GGCA   GGCT   GGCG   GGCC   GCAA   GCAT   GCAG   GCAC   GCTA   GCTT   GCTG   GCTC   GCGA   GCGT   GCGG   GCGC   GCCA   GCCT   GCCG   GCCC   CAAA   CAAT   CAAG   CAAC   CATA   CATT   CATG   CATC   CAGA   CAGT   CAGG   CAGC   CACA   CACT   CACG   CACC   CTAA   CTAT   CTAG   CTAC   CTTA   CTTT   CTTG   CTTC   CTGA   CTGT   CTGG   CTGC   CTCA   CTCT   CTCG   CTCC   CGAA   CGAT   CGAG   CGAC   CGTA   CGTT   CGTG   CGTC   CGGA   CGGT   CGGG   CGGC   CGCA   CGCT   CGCG   CGCC   CCAA   CCAT   CCAG   CCAC   CCTA   CCTT   CCTG   CCTC   CCGA   CCGT   CCGG   CCGC   CCCA   CCCT   CCCG   CCCC</a:t>
            </a:r>
            <a:endParaRPr lang="en-US" sz="1100" b="1" dirty="0">
              <a:solidFill>
                <a:schemeClr val="bg2">
                  <a:lumMod val="75000"/>
                </a:schemeClr>
              </a:solidFill>
              <a:latin typeface="Courier New" charset="0"/>
              <a:ea typeface="Courier New" charset="0"/>
              <a:cs typeface="Courier New" charset="0"/>
            </a:endParaRPr>
          </a:p>
        </p:txBody>
      </p:sp>
      <p:sp>
        <p:nvSpPr>
          <p:cNvPr id="2" name="Title 1"/>
          <p:cNvSpPr>
            <a:spLocks noGrp="1"/>
          </p:cNvSpPr>
          <p:nvPr>
            <p:ph type="title"/>
          </p:nvPr>
        </p:nvSpPr>
        <p:spPr>
          <a:xfrm>
            <a:off x="436988" y="365126"/>
            <a:ext cx="8270022" cy="1325563"/>
          </a:xfrm>
        </p:spPr>
        <p:txBody>
          <a:bodyPr>
            <a:normAutofit fontScale="90000"/>
          </a:bodyPr>
          <a:lstStyle/>
          <a:p>
            <a:r>
              <a:rPr lang="en-US" sz="3700" b="1" dirty="0" smtClean="0"/>
              <a:t>Binning </a:t>
            </a:r>
            <a:r>
              <a:rPr lang="en-US" sz="3700" b="1" dirty="0" err="1" smtClean="0"/>
              <a:t>contigs</a:t>
            </a:r>
            <a:r>
              <a:rPr lang="en-US" sz="3700" b="1" dirty="0" smtClean="0"/>
              <a:t> by sequence composition using</a:t>
            </a:r>
            <a:r>
              <a:rPr lang="en-US" b="1" dirty="0" smtClean="0"/>
              <a:t/>
            </a:r>
            <a:br>
              <a:rPr lang="en-US" b="1" dirty="0" smtClean="0"/>
            </a:br>
            <a:r>
              <a:rPr lang="en-US" sz="4400" b="1" dirty="0" err="1"/>
              <a:t>t</a:t>
            </a:r>
            <a:r>
              <a:rPr lang="en-US" sz="4400" b="1" dirty="0" err="1" smtClean="0"/>
              <a:t>etranucleotide</a:t>
            </a:r>
            <a:r>
              <a:rPr lang="en-US" sz="4400" b="1" dirty="0" smtClean="0"/>
              <a:t> frequency</a:t>
            </a:r>
            <a:endParaRPr lang="en-US" sz="4000" b="1" dirty="0"/>
          </a:p>
        </p:txBody>
      </p:sp>
      <p:sp>
        <p:nvSpPr>
          <p:cNvPr id="3" name="Content Placeholder 2"/>
          <p:cNvSpPr>
            <a:spLocks noGrp="1"/>
          </p:cNvSpPr>
          <p:nvPr>
            <p:ph idx="1"/>
          </p:nvPr>
        </p:nvSpPr>
        <p:spPr>
          <a:xfrm>
            <a:off x="122663" y="1978810"/>
            <a:ext cx="8898672" cy="4351338"/>
          </a:xfrm>
        </p:spPr>
        <p:txBody>
          <a:bodyPr>
            <a:normAutofit/>
          </a:bodyPr>
          <a:lstStyle/>
          <a:p>
            <a:pPr marL="0" indent="0">
              <a:buNone/>
            </a:pPr>
            <a:r>
              <a:rPr lang="en-US" sz="3300" dirty="0" smtClean="0"/>
              <a:t>Frequency that </a:t>
            </a:r>
            <a:r>
              <a:rPr lang="en-US" sz="3300" dirty="0" smtClean="0"/>
              <a:t>every possible 4-base combination occurs in a given nucleotide sequence</a:t>
            </a:r>
          </a:p>
          <a:p>
            <a:endParaRPr lang="en-US" sz="1800" dirty="0"/>
          </a:p>
          <a:p>
            <a:pPr marL="0" indent="0">
              <a:buNone/>
            </a:pPr>
            <a:r>
              <a:rPr lang="en-US" sz="3300" dirty="0" smtClean="0"/>
              <a:t>Preserved across different regions </a:t>
            </a:r>
            <a:r>
              <a:rPr lang="en-US" sz="3300" dirty="0" smtClean="0"/>
              <a:t>of same </a:t>
            </a:r>
            <a:r>
              <a:rPr lang="en-US" sz="3300" dirty="0" smtClean="0"/>
              <a:t>genome</a:t>
            </a:r>
          </a:p>
        </p:txBody>
      </p:sp>
    </p:spTree>
    <p:extLst>
      <p:ext uri="{BB962C8B-B14F-4D97-AF65-F5344CB8AC3E}">
        <p14:creationId xmlns:p14="http://schemas.microsoft.com/office/powerpoint/2010/main" val="940405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th5449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91" y="2219271"/>
            <a:ext cx="4049940" cy="3480638"/>
          </a:xfrm>
          <a:prstGeom prst="rect">
            <a:avLst/>
          </a:prstGeom>
        </p:spPr>
      </p:pic>
      <p:grpSp>
        <p:nvGrpSpPr>
          <p:cNvPr id="17" name="Group 16"/>
          <p:cNvGrpSpPr/>
          <p:nvPr/>
        </p:nvGrpSpPr>
        <p:grpSpPr>
          <a:xfrm>
            <a:off x="2843086" y="1296824"/>
            <a:ext cx="5911707" cy="4400620"/>
            <a:chOff x="2843086" y="806172"/>
            <a:chExt cx="5911707" cy="4400620"/>
          </a:xfrm>
        </p:grpSpPr>
        <p:pic>
          <p:nvPicPr>
            <p:cNvPr id="16" name="Picture 15" descr="path54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852" y="1726153"/>
              <a:ext cx="4049941" cy="3480639"/>
            </a:xfrm>
            <a:prstGeom prst="rect">
              <a:avLst/>
            </a:prstGeom>
          </p:spPr>
        </p:pic>
        <p:pic>
          <p:nvPicPr>
            <p:cNvPr id="15" name="Picture 14" descr="path505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6130">
              <a:off x="2843086" y="806172"/>
              <a:ext cx="2588620" cy="1087221"/>
            </a:xfrm>
            <a:prstGeom prst="rect">
              <a:avLst/>
            </a:prstGeom>
          </p:spPr>
        </p:pic>
      </p:grpSp>
      <p:sp>
        <p:nvSpPr>
          <p:cNvPr id="7" name="Title 1"/>
          <p:cNvSpPr txBox="1">
            <a:spLocks/>
          </p:cNvSpPr>
          <p:nvPr/>
        </p:nvSpPr>
        <p:spPr>
          <a:xfrm>
            <a:off x="0" y="275916"/>
            <a:ext cx="9144000" cy="1325563"/>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3600" b="1" dirty="0" smtClean="0"/>
              <a:t>Binning by sequence composition only</a:t>
            </a:r>
            <a:endParaRPr lang="en-US" sz="3600" b="1" dirty="0"/>
          </a:p>
        </p:txBody>
      </p:sp>
    </p:spTree>
    <p:extLst>
      <p:ext uri="{BB962C8B-B14F-4D97-AF65-F5344CB8AC3E}">
        <p14:creationId xmlns:p14="http://schemas.microsoft.com/office/powerpoint/2010/main" val="66625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6988" y="365126"/>
            <a:ext cx="8270022" cy="1325563"/>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b="1" dirty="0" smtClean="0"/>
              <a:t>Binning </a:t>
            </a:r>
            <a:r>
              <a:rPr lang="en-US" sz="4000" b="1" dirty="0" err="1" smtClean="0"/>
              <a:t>contigs</a:t>
            </a:r>
            <a:r>
              <a:rPr lang="en-US" sz="4000" b="1" dirty="0" smtClean="0"/>
              <a:t> by</a:t>
            </a:r>
            <a:r>
              <a:rPr lang="en-US" sz="4000" b="1" dirty="0"/>
              <a:t> </a:t>
            </a:r>
            <a:r>
              <a:rPr lang="en-US" sz="4000" b="1" dirty="0" smtClean="0"/>
              <a:t>differential coverage</a:t>
            </a:r>
            <a:endParaRPr lang="en-US" sz="4000" b="1" dirty="0"/>
          </a:p>
        </p:txBody>
      </p:sp>
      <p:sp>
        <p:nvSpPr>
          <p:cNvPr id="6" name="Content Placeholder 2"/>
          <p:cNvSpPr txBox="1">
            <a:spLocks/>
          </p:cNvSpPr>
          <p:nvPr/>
        </p:nvSpPr>
        <p:spPr>
          <a:xfrm>
            <a:off x="122663" y="1978810"/>
            <a:ext cx="8898672"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3300" dirty="0">
                <a:cs typeface="Helvetica"/>
              </a:rPr>
              <a:t>Coverage is the average number of short reads mapping to each nucleotide position throughout a </a:t>
            </a:r>
            <a:r>
              <a:rPr lang="en-US" sz="3300" dirty="0" err="1" smtClean="0">
                <a:cs typeface="Helvetica"/>
              </a:rPr>
              <a:t>contig</a:t>
            </a:r>
            <a:endParaRPr lang="en-US" sz="3300" dirty="0" smtClean="0">
              <a:cs typeface="Helvetica"/>
            </a:endParaRPr>
          </a:p>
          <a:p>
            <a:pPr marL="0" indent="0">
              <a:buNone/>
            </a:pPr>
            <a:endParaRPr lang="en-US" sz="3300" dirty="0">
              <a:cs typeface="Helvetica"/>
            </a:endParaRPr>
          </a:p>
          <a:p>
            <a:pPr marL="0" indent="0">
              <a:buNone/>
            </a:pPr>
            <a:r>
              <a:rPr lang="en-US" sz="3300" dirty="0" err="1" smtClean="0"/>
              <a:t>Contigs</a:t>
            </a:r>
            <a:r>
              <a:rPr lang="en-US" sz="3300" dirty="0" smtClean="0"/>
              <a:t> with similar coverage are more likely to belong to the same genome</a:t>
            </a:r>
            <a:endParaRPr lang="en-US" sz="3300" dirty="0">
              <a:cs typeface="Helvetica"/>
            </a:endParaRPr>
          </a:p>
        </p:txBody>
      </p:sp>
    </p:spTree>
    <p:extLst>
      <p:ext uri="{BB962C8B-B14F-4D97-AF65-F5344CB8AC3E}">
        <p14:creationId xmlns:p14="http://schemas.microsoft.com/office/powerpoint/2010/main" val="1430620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05" y="646986"/>
            <a:ext cx="8555789" cy="5641474"/>
          </a:xfrm>
          <a:prstGeom prst="rect">
            <a:avLst/>
          </a:prstGeom>
        </p:spPr>
      </p:pic>
      <p:sp>
        <p:nvSpPr>
          <p:cNvPr id="6" name="Title 1"/>
          <p:cNvSpPr>
            <a:spLocks noGrp="1"/>
          </p:cNvSpPr>
          <p:nvPr>
            <p:ph type="title"/>
          </p:nvPr>
        </p:nvSpPr>
        <p:spPr>
          <a:xfrm>
            <a:off x="436988" y="365126"/>
            <a:ext cx="8270022" cy="1325563"/>
          </a:xfrm>
        </p:spPr>
        <p:txBody>
          <a:bodyPr>
            <a:normAutofit/>
          </a:bodyPr>
          <a:lstStyle/>
          <a:p>
            <a:r>
              <a:rPr lang="en-US" b="1" dirty="0" smtClean="0"/>
              <a:t>Binning </a:t>
            </a:r>
            <a:r>
              <a:rPr lang="en-US" b="1" dirty="0" err="1" smtClean="0"/>
              <a:t>contigs</a:t>
            </a:r>
            <a:r>
              <a:rPr lang="en-US" b="1" dirty="0" smtClean="0"/>
              <a:t> </a:t>
            </a:r>
            <a:r>
              <a:rPr lang="en-US" b="1" dirty="0" smtClean="0"/>
              <a:t>by</a:t>
            </a:r>
            <a:r>
              <a:rPr lang="en-US" b="1" dirty="0" smtClean="0"/>
              <a:t/>
            </a:r>
            <a:br>
              <a:rPr lang="en-US" b="1" dirty="0" smtClean="0"/>
            </a:br>
            <a:r>
              <a:rPr lang="en-US" sz="4000" b="1" dirty="0" smtClean="0"/>
              <a:t>differential coverage</a:t>
            </a:r>
            <a:endParaRPr lang="en-US" sz="4000" b="1" dirty="0"/>
          </a:p>
        </p:txBody>
      </p:sp>
    </p:spTree>
    <p:extLst>
      <p:ext uri="{BB962C8B-B14F-4D97-AF65-F5344CB8AC3E}">
        <p14:creationId xmlns:p14="http://schemas.microsoft.com/office/powerpoint/2010/main" val="1985886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th547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223" y="1726153"/>
            <a:ext cx="4048570" cy="3480639"/>
          </a:xfrm>
          <a:prstGeom prst="rect">
            <a:avLst/>
          </a:prstGeom>
        </p:spPr>
      </p:pic>
      <p:pic>
        <p:nvPicPr>
          <p:cNvPr id="3" name="Picture 2" descr="path5449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91" y="1728619"/>
            <a:ext cx="4049940" cy="3480638"/>
          </a:xfrm>
          <a:prstGeom prst="rect">
            <a:avLst/>
          </a:prstGeom>
        </p:spPr>
      </p:pic>
      <p:pic>
        <p:nvPicPr>
          <p:cNvPr id="15" name="Picture 14" descr="path505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76130">
            <a:off x="2780628" y="868628"/>
            <a:ext cx="2588620" cy="1087221"/>
          </a:xfrm>
          <a:prstGeom prst="rect">
            <a:avLst/>
          </a:prstGeom>
        </p:spPr>
      </p:pic>
      <p:sp>
        <p:nvSpPr>
          <p:cNvPr id="2" name="TextBox 1"/>
          <p:cNvSpPr txBox="1"/>
          <p:nvPr/>
        </p:nvSpPr>
        <p:spPr>
          <a:xfrm>
            <a:off x="479705" y="237178"/>
            <a:ext cx="6401496" cy="646331"/>
          </a:xfrm>
          <a:prstGeom prst="rect">
            <a:avLst/>
          </a:prstGeom>
          <a:noFill/>
        </p:spPr>
        <p:txBody>
          <a:bodyPr wrap="none" rtlCol="0">
            <a:spAutoFit/>
          </a:bodyPr>
          <a:lstStyle/>
          <a:p>
            <a:r>
              <a:rPr lang="en-US" sz="3600" b="1" dirty="0" smtClean="0">
                <a:latin typeface="+mj-lt"/>
                <a:cs typeface="Helvetica"/>
              </a:rPr>
              <a:t>Binning by sequence composition</a:t>
            </a:r>
            <a:endParaRPr lang="en-US" sz="3600" b="1" dirty="0">
              <a:latin typeface="+mj-lt"/>
              <a:cs typeface="Helvetica"/>
            </a:endParaRPr>
          </a:p>
        </p:txBody>
      </p:sp>
      <p:pic>
        <p:nvPicPr>
          <p:cNvPr id="7" name="Picture 6" descr="path505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3870" flipV="1">
            <a:off x="2851094" y="4905604"/>
            <a:ext cx="2588620" cy="1087221"/>
          </a:xfrm>
          <a:prstGeom prst="rect">
            <a:avLst/>
          </a:prstGeom>
        </p:spPr>
      </p:pic>
      <p:sp>
        <p:nvSpPr>
          <p:cNvPr id="8" name="TextBox 7"/>
          <p:cNvSpPr txBox="1"/>
          <p:nvPr/>
        </p:nvSpPr>
        <p:spPr>
          <a:xfrm>
            <a:off x="2974983" y="6049436"/>
            <a:ext cx="5322226" cy="646331"/>
          </a:xfrm>
          <a:prstGeom prst="rect">
            <a:avLst/>
          </a:prstGeom>
          <a:noFill/>
        </p:spPr>
        <p:txBody>
          <a:bodyPr wrap="none" rtlCol="0">
            <a:spAutoFit/>
          </a:bodyPr>
          <a:lstStyle/>
          <a:p>
            <a:r>
              <a:rPr lang="en-US" sz="3600" b="1" i="1" dirty="0" smtClean="0">
                <a:latin typeface="+mj-lt"/>
                <a:cs typeface="Helvetica"/>
              </a:rPr>
              <a:t>and</a:t>
            </a:r>
            <a:r>
              <a:rPr lang="en-US" sz="3600" b="1" dirty="0" smtClean="0">
                <a:latin typeface="+mj-lt"/>
                <a:cs typeface="Helvetica"/>
              </a:rPr>
              <a:t> by differential coverage</a:t>
            </a:r>
            <a:endParaRPr lang="en-US" sz="3600" b="1" dirty="0">
              <a:latin typeface="+mj-lt"/>
              <a:cs typeface="Helvetica"/>
            </a:endParaRPr>
          </a:p>
        </p:txBody>
      </p:sp>
    </p:spTree>
    <p:extLst>
      <p:ext uri="{BB962C8B-B14F-4D97-AF65-F5344CB8AC3E}">
        <p14:creationId xmlns:p14="http://schemas.microsoft.com/office/powerpoint/2010/main" val="666706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752331" y="634866"/>
            <a:ext cx="5505520" cy="5477993"/>
          </a:xfrm>
          <a:prstGeom prst="rect">
            <a:avLst/>
          </a:prstGeom>
        </p:spPr>
      </p:pic>
      <p:sp>
        <p:nvSpPr>
          <p:cNvPr id="2" name="Title 1"/>
          <p:cNvSpPr>
            <a:spLocks noGrp="1"/>
          </p:cNvSpPr>
          <p:nvPr>
            <p:ph type="ctrTitle"/>
          </p:nvPr>
        </p:nvSpPr>
        <p:spPr>
          <a:xfrm>
            <a:off x="0" y="2180062"/>
            <a:ext cx="9010185" cy="2387600"/>
          </a:xfrm>
        </p:spPr>
        <p:txBody>
          <a:bodyPr anchor="ctr"/>
          <a:lstStyle/>
          <a:p>
            <a:r>
              <a:rPr lang="en-US" b="1" dirty="0" smtClean="0">
                <a:latin typeface="Helvetica" charset="0"/>
                <a:ea typeface="Helvetica" charset="0"/>
                <a:cs typeface="Helvetica" charset="0"/>
              </a:rPr>
              <a:t>Manual Binning in </a:t>
            </a:r>
            <a:r>
              <a:rPr lang="en-US" b="1" dirty="0" err="1" smtClean="0">
                <a:latin typeface="Helvetica" charset="0"/>
                <a:ea typeface="Helvetica" charset="0"/>
                <a:cs typeface="Helvetica" charset="0"/>
              </a:rPr>
              <a:t>Anvi’o</a:t>
            </a: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1616998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28702"/>
            <a:ext cx="9144000" cy="47868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4" name="TextBox 3"/>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9753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860602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846594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1634532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04"/>
            <a:ext cx="9144000" cy="1325563"/>
          </a:xfrm>
        </p:spPr>
        <p:txBody>
          <a:bodyPr>
            <a:normAutofit/>
          </a:bodyPr>
          <a:lstStyle/>
          <a:p>
            <a:pPr algn="ctr"/>
            <a:r>
              <a:rPr lang="en-US" sz="4000" b="1" dirty="0" smtClean="0"/>
              <a:t>What is a metagenome?</a:t>
            </a:r>
            <a:endParaRPr lang="en-US" sz="4000" b="1" dirty="0"/>
          </a:p>
        </p:txBody>
      </p:sp>
    </p:spTree>
    <p:extLst>
      <p:ext uri="{BB962C8B-B14F-4D97-AF65-F5344CB8AC3E}">
        <p14:creationId xmlns:p14="http://schemas.microsoft.com/office/powerpoint/2010/main" val="552655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983587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1972725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592847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1808756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4" name="TextBox 3"/>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21345981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329888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2"/>
            <a:ext cx="9144000" cy="4786884"/>
          </a:xfrm>
          <a:prstGeom prst="rect">
            <a:avLst/>
          </a:prstGeom>
        </p:spPr>
      </p:pic>
      <p:sp>
        <p:nvSpPr>
          <p:cNvPr id="3" name="TextBox 2"/>
          <p:cNvSpPr txBox="1"/>
          <p:nvPr/>
        </p:nvSpPr>
        <p:spPr>
          <a:xfrm>
            <a:off x="5168745" y="6488668"/>
            <a:ext cx="3975255" cy="369332"/>
          </a:xfrm>
          <a:prstGeom prst="rect">
            <a:avLst/>
          </a:prstGeom>
          <a:noFill/>
        </p:spPr>
        <p:txBody>
          <a:bodyPr wrap="none" rtlCol="0">
            <a:spAutoFit/>
          </a:bodyPr>
          <a:lstStyle/>
          <a:p>
            <a:pPr algn="r"/>
            <a:r>
              <a:rPr lang="en-US" dirty="0"/>
              <a:t>Lee, Sonny TM, et al</a:t>
            </a:r>
            <a:r>
              <a:rPr lang="en-US" dirty="0" smtClean="0"/>
              <a:t>.</a:t>
            </a:r>
            <a:r>
              <a:rPr lang="en-US" dirty="0"/>
              <a:t> </a:t>
            </a:r>
            <a:r>
              <a:rPr lang="en-US" i="1" dirty="0" smtClean="0"/>
              <a:t>Microbiome</a:t>
            </a:r>
            <a:r>
              <a:rPr lang="en-US" dirty="0" smtClean="0"/>
              <a:t> (2017)</a:t>
            </a:r>
            <a:endParaRPr lang="en-US" dirty="0"/>
          </a:p>
        </p:txBody>
      </p:sp>
    </p:spTree>
    <p:extLst>
      <p:ext uri="{BB962C8B-B14F-4D97-AF65-F5344CB8AC3E}">
        <p14:creationId xmlns:p14="http://schemas.microsoft.com/office/powerpoint/2010/main" val="1780945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04"/>
            <a:ext cx="9144000" cy="1325563"/>
          </a:xfrm>
        </p:spPr>
        <p:txBody>
          <a:bodyPr>
            <a:normAutofit/>
          </a:bodyPr>
          <a:lstStyle/>
          <a:p>
            <a:pPr algn="ctr"/>
            <a:r>
              <a:rPr lang="en-US" sz="4000" b="1" dirty="0" smtClean="0"/>
              <a:t>What is a metagenome?</a:t>
            </a:r>
            <a:endParaRPr lang="en-US" sz="4000" b="1" dirty="0"/>
          </a:p>
        </p:txBody>
      </p:sp>
      <p:sp>
        <p:nvSpPr>
          <p:cNvPr id="3" name="Content Placeholder 2"/>
          <p:cNvSpPr>
            <a:spLocks noGrp="1"/>
          </p:cNvSpPr>
          <p:nvPr>
            <p:ph idx="1"/>
          </p:nvPr>
        </p:nvSpPr>
        <p:spPr>
          <a:xfrm>
            <a:off x="699384" y="1031507"/>
            <a:ext cx="7886700" cy="4351338"/>
          </a:xfrm>
        </p:spPr>
        <p:txBody>
          <a:bodyPr>
            <a:normAutofit/>
          </a:bodyPr>
          <a:lstStyle/>
          <a:p>
            <a:pPr marL="0" indent="0">
              <a:buNone/>
            </a:pPr>
            <a:r>
              <a:rPr lang="en-US" sz="3300" dirty="0" smtClean="0"/>
              <a:t>Sequenced environmental DNA for the study of the collective microbial genomes present in a sample</a:t>
            </a:r>
            <a:endParaRPr lang="en-US" sz="3300" dirty="0"/>
          </a:p>
        </p:txBody>
      </p:sp>
    </p:spTree>
    <p:extLst>
      <p:ext uri="{BB962C8B-B14F-4D97-AF65-F5344CB8AC3E}">
        <p14:creationId xmlns:p14="http://schemas.microsoft.com/office/powerpoint/2010/main" val="625046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rot="990017">
            <a:off x="1652075" y="3225072"/>
            <a:ext cx="1309131" cy="1402517"/>
            <a:chOff x="2838920" y="3206826"/>
            <a:chExt cx="1907571" cy="2102673"/>
          </a:xfrm>
        </p:grpSpPr>
        <p:sp>
          <p:nvSpPr>
            <p:cNvPr id="32" name="Oval 31"/>
            <p:cNvSpPr/>
            <p:nvPr/>
          </p:nvSpPr>
          <p:spPr>
            <a:xfrm>
              <a:off x="3067457" y="4587622"/>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38920" y="411394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77353" y="425673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56316" y="3785224"/>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94749" y="392800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95324" y="472255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05220" y="439166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622616" y="4062944"/>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086593" y="347157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425026" y="361436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752893" y="374929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862789" y="3418410"/>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81285" y="4826732"/>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791181" y="449584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908577" y="416711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034567" y="3866440"/>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44463" y="3535551"/>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261859" y="3206826"/>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15604"/>
            <a:ext cx="9144000" cy="1325563"/>
          </a:xfrm>
        </p:spPr>
        <p:txBody>
          <a:bodyPr>
            <a:normAutofit/>
          </a:bodyPr>
          <a:lstStyle/>
          <a:p>
            <a:pPr algn="ctr"/>
            <a:r>
              <a:rPr lang="en-US" sz="4000" b="1" dirty="0" smtClean="0"/>
              <a:t>What is a metagenome?</a:t>
            </a:r>
            <a:endParaRPr lang="en-US" sz="4000" b="1" dirty="0"/>
          </a:p>
        </p:txBody>
      </p:sp>
      <p:sp>
        <p:nvSpPr>
          <p:cNvPr id="3" name="Content Placeholder 2"/>
          <p:cNvSpPr>
            <a:spLocks noGrp="1"/>
          </p:cNvSpPr>
          <p:nvPr>
            <p:ph idx="1"/>
          </p:nvPr>
        </p:nvSpPr>
        <p:spPr>
          <a:xfrm>
            <a:off x="699384" y="1031507"/>
            <a:ext cx="7886700" cy="4351338"/>
          </a:xfrm>
        </p:spPr>
        <p:txBody>
          <a:bodyPr>
            <a:normAutofit/>
          </a:bodyPr>
          <a:lstStyle/>
          <a:p>
            <a:pPr marL="0" indent="0">
              <a:buNone/>
            </a:pPr>
            <a:r>
              <a:rPr lang="en-US" sz="3300" dirty="0" smtClean="0"/>
              <a:t>Sequenced environmental DNA for the study of the collective microbial genomes present in a sample</a:t>
            </a:r>
            <a:endParaRPr lang="en-US" sz="3300" dirty="0"/>
          </a:p>
        </p:txBody>
      </p:sp>
      <p:grpSp>
        <p:nvGrpSpPr>
          <p:cNvPr id="111" name="Group 110"/>
          <p:cNvGrpSpPr/>
          <p:nvPr/>
        </p:nvGrpSpPr>
        <p:grpSpPr>
          <a:xfrm rot="12536023">
            <a:off x="846192" y="4459029"/>
            <a:ext cx="1984436" cy="1404677"/>
            <a:chOff x="1165418" y="5222561"/>
            <a:chExt cx="1984436" cy="1404677"/>
          </a:xfrm>
        </p:grpSpPr>
        <p:sp>
          <p:nvSpPr>
            <p:cNvPr id="16" name="Freeform 15"/>
            <p:cNvSpPr/>
            <p:nvPr/>
          </p:nvSpPr>
          <p:spPr>
            <a:xfrm rot="19453632">
              <a:off x="1165418" y="5909636"/>
              <a:ext cx="764329" cy="451265"/>
            </a:xfrm>
            <a:custGeom>
              <a:avLst/>
              <a:gdLst>
                <a:gd name="connsiteX0" fmla="*/ 914400 w 914400"/>
                <a:gd name="connsiteY0" fmla="*/ 517584 h 517584"/>
                <a:gd name="connsiteX1" fmla="*/ 819509 w 914400"/>
                <a:gd name="connsiteY1" fmla="*/ 293298 h 517584"/>
                <a:gd name="connsiteX2" fmla="*/ 621102 w 914400"/>
                <a:gd name="connsiteY2" fmla="*/ 310550 h 517584"/>
                <a:gd name="connsiteX3" fmla="*/ 396815 w 914400"/>
                <a:gd name="connsiteY3" fmla="*/ 103516 h 517584"/>
                <a:gd name="connsiteX4" fmla="*/ 94890 w 914400"/>
                <a:gd name="connsiteY4" fmla="*/ 129396 h 517584"/>
                <a:gd name="connsiteX5" fmla="*/ 0 w 914400"/>
                <a:gd name="connsiteY5" fmla="*/ 0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517584">
                  <a:moveTo>
                    <a:pt x="914400" y="517584"/>
                  </a:moveTo>
                  <a:cubicBezTo>
                    <a:pt x="891396" y="422694"/>
                    <a:pt x="868392" y="327804"/>
                    <a:pt x="819509" y="293298"/>
                  </a:cubicBezTo>
                  <a:cubicBezTo>
                    <a:pt x="770626" y="258792"/>
                    <a:pt x="691551" y="342180"/>
                    <a:pt x="621102" y="310550"/>
                  </a:cubicBezTo>
                  <a:cubicBezTo>
                    <a:pt x="550653" y="278920"/>
                    <a:pt x="484517" y="133708"/>
                    <a:pt x="396815" y="103516"/>
                  </a:cubicBezTo>
                  <a:cubicBezTo>
                    <a:pt x="309113" y="73324"/>
                    <a:pt x="161026" y="146649"/>
                    <a:pt x="94890" y="129396"/>
                  </a:cubicBezTo>
                  <a:cubicBezTo>
                    <a:pt x="28754" y="112143"/>
                    <a:pt x="0" y="0"/>
                    <a:pt x="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rot="19453632">
              <a:off x="1236039" y="6081689"/>
              <a:ext cx="764329" cy="276533"/>
            </a:xfrm>
            <a:custGeom>
              <a:avLst/>
              <a:gdLst>
                <a:gd name="connsiteX0" fmla="*/ 914400 w 914400"/>
                <a:gd name="connsiteY0" fmla="*/ 293531 h 317172"/>
                <a:gd name="connsiteX1" fmla="*/ 715993 w 914400"/>
                <a:gd name="connsiteY1" fmla="*/ 310784 h 317172"/>
                <a:gd name="connsiteX2" fmla="*/ 595223 w 914400"/>
                <a:gd name="connsiteY2" fmla="*/ 198640 h 317172"/>
                <a:gd name="connsiteX3" fmla="*/ 301925 w 914400"/>
                <a:gd name="connsiteY3" fmla="*/ 190014 h 317172"/>
                <a:gd name="connsiteX4" fmla="*/ 129396 w 914400"/>
                <a:gd name="connsiteY4" fmla="*/ 8859 h 317172"/>
                <a:gd name="connsiteX5" fmla="*/ 0 w 914400"/>
                <a:gd name="connsiteY5" fmla="*/ 26112 h 3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317172">
                  <a:moveTo>
                    <a:pt x="914400" y="293531"/>
                  </a:moveTo>
                  <a:cubicBezTo>
                    <a:pt x="841794" y="310065"/>
                    <a:pt x="769189" y="326599"/>
                    <a:pt x="715993" y="310784"/>
                  </a:cubicBezTo>
                  <a:cubicBezTo>
                    <a:pt x="662797" y="294969"/>
                    <a:pt x="664234" y="218768"/>
                    <a:pt x="595223" y="198640"/>
                  </a:cubicBezTo>
                  <a:cubicBezTo>
                    <a:pt x="526212" y="178512"/>
                    <a:pt x="379563" y="221644"/>
                    <a:pt x="301925" y="190014"/>
                  </a:cubicBezTo>
                  <a:cubicBezTo>
                    <a:pt x="224287" y="158384"/>
                    <a:pt x="179717" y="36176"/>
                    <a:pt x="129396" y="8859"/>
                  </a:cubicBezTo>
                  <a:cubicBezTo>
                    <a:pt x="79075" y="-18458"/>
                    <a:pt x="0" y="26112"/>
                    <a:pt x="0" y="261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6266039">
              <a:off x="1375286" y="6076033"/>
              <a:ext cx="598485" cy="503925"/>
            </a:xfrm>
            <a:custGeom>
              <a:avLst/>
              <a:gdLst>
                <a:gd name="connsiteX0" fmla="*/ 715993 w 715993"/>
                <a:gd name="connsiteY0" fmla="*/ 577983 h 577983"/>
                <a:gd name="connsiteX1" fmla="*/ 586597 w 715993"/>
                <a:gd name="connsiteY1" fmla="*/ 448587 h 577983"/>
                <a:gd name="connsiteX2" fmla="*/ 517585 w 715993"/>
                <a:gd name="connsiteY2" fmla="*/ 232926 h 577983"/>
                <a:gd name="connsiteX3" fmla="*/ 345057 w 715993"/>
                <a:gd name="connsiteY3" fmla="*/ 163915 h 577983"/>
                <a:gd name="connsiteX4" fmla="*/ 198408 w 715993"/>
                <a:gd name="connsiteY4" fmla="*/ 25892 h 577983"/>
                <a:gd name="connsiteX5" fmla="*/ 0 w 715993"/>
                <a:gd name="connsiteY5" fmla="*/ 13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93" h="577983">
                  <a:moveTo>
                    <a:pt x="715993" y="577983"/>
                  </a:moveTo>
                  <a:cubicBezTo>
                    <a:pt x="667829" y="542039"/>
                    <a:pt x="619665" y="506096"/>
                    <a:pt x="586597" y="448587"/>
                  </a:cubicBezTo>
                  <a:cubicBezTo>
                    <a:pt x="553529" y="391077"/>
                    <a:pt x="557842" y="280371"/>
                    <a:pt x="517585" y="232926"/>
                  </a:cubicBezTo>
                  <a:cubicBezTo>
                    <a:pt x="477328" y="185481"/>
                    <a:pt x="398253" y="198421"/>
                    <a:pt x="345057" y="163915"/>
                  </a:cubicBezTo>
                  <a:cubicBezTo>
                    <a:pt x="291861" y="129409"/>
                    <a:pt x="255917" y="53209"/>
                    <a:pt x="198408" y="25892"/>
                  </a:cubicBezTo>
                  <a:cubicBezTo>
                    <a:pt x="140898" y="-1425"/>
                    <a:pt x="0" y="13"/>
                    <a:pt x="0" y="1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7"/>
            <p:cNvSpPr/>
            <p:nvPr/>
          </p:nvSpPr>
          <p:spPr>
            <a:xfrm rot="16398680" flipH="1" flipV="1">
              <a:off x="2091013" y="5148592"/>
              <a:ext cx="984872" cy="1132810"/>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 name="connsiteX0" fmla="*/ 27564 w 1023910"/>
                <a:gd name="connsiteY0" fmla="*/ 497727 h 977494"/>
                <a:gd name="connsiteX1" fmla="*/ 307921 w 1023910"/>
                <a:gd name="connsiteY1" fmla="*/ 1709 h 977494"/>
                <a:gd name="connsiteX2" fmla="*/ 752714 w 1023910"/>
                <a:gd name="connsiteY2" fmla="*/ 367175 h 977494"/>
                <a:gd name="connsiteX3" fmla="*/ 998035 w 1023910"/>
                <a:gd name="connsiteY3" fmla="*/ 976492 h 977494"/>
                <a:gd name="connsiteX4" fmla="*/ 27564 w 1023910"/>
                <a:gd name="connsiteY4" fmla="*/ 497727 h 977494"/>
                <a:gd name="connsiteX0" fmla="*/ 68669 w 1699806"/>
                <a:gd name="connsiteY0" fmla="*/ 497727 h 761708"/>
                <a:gd name="connsiteX1" fmla="*/ 349026 w 1699806"/>
                <a:gd name="connsiteY1" fmla="*/ 1709 h 761708"/>
                <a:gd name="connsiteX2" fmla="*/ 793819 w 1699806"/>
                <a:gd name="connsiteY2" fmla="*/ 367175 h 761708"/>
                <a:gd name="connsiteX3" fmla="*/ 1689589 w 1699806"/>
                <a:gd name="connsiteY3" fmla="*/ 759676 h 761708"/>
                <a:gd name="connsiteX4" fmla="*/ 68669 w 1699806"/>
                <a:gd name="connsiteY4" fmla="*/ 497727 h 761708"/>
                <a:gd name="connsiteX0" fmla="*/ 68669 w 1689654"/>
                <a:gd name="connsiteY0" fmla="*/ 497727 h 829814"/>
                <a:gd name="connsiteX1" fmla="*/ 349026 w 1689654"/>
                <a:gd name="connsiteY1" fmla="*/ 1709 h 829814"/>
                <a:gd name="connsiteX2" fmla="*/ 793819 w 1689654"/>
                <a:gd name="connsiteY2" fmla="*/ 367175 h 829814"/>
                <a:gd name="connsiteX3" fmla="*/ 1689589 w 1689654"/>
                <a:gd name="connsiteY3" fmla="*/ 759676 h 829814"/>
                <a:gd name="connsiteX4" fmla="*/ 68669 w 1689654"/>
                <a:gd name="connsiteY4" fmla="*/ 497727 h 829814"/>
                <a:gd name="connsiteX0" fmla="*/ 63419 w 1687236"/>
                <a:gd name="connsiteY0" fmla="*/ 501621 h 768056"/>
                <a:gd name="connsiteX1" fmla="*/ 343776 w 1687236"/>
                <a:gd name="connsiteY1" fmla="*/ 5603 h 768056"/>
                <a:gd name="connsiteX2" fmla="*/ 486912 w 1687236"/>
                <a:gd name="connsiteY2" fmla="*/ 295655 h 768056"/>
                <a:gd name="connsiteX3" fmla="*/ 1684339 w 1687236"/>
                <a:gd name="connsiteY3" fmla="*/ 763570 h 768056"/>
                <a:gd name="connsiteX4" fmla="*/ 63419 w 1687236"/>
                <a:gd name="connsiteY4" fmla="*/ 501621 h 768056"/>
                <a:gd name="connsiteX0" fmla="*/ 36305 w 1660122"/>
                <a:gd name="connsiteY0" fmla="*/ 640414 h 907417"/>
                <a:gd name="connsiteX1" fmla="*/ 524052 w 1660122"/>
                <a:gd name="connsiteY1" fmla="*/ 2994 h 907417"/>
                <a:gd name="connsiteX2" fmla="*/ 459798 w 1660122"/>
                <a:gd name="connsiteY2" fmla="*/ 434448 h 907417"/>
                <a:gd name="connsiteX3" fmla="*/ 1657225 w 1660122"/>
                <a:gd name="connsiteY3" fmla="*/ 902363 h 907417"/>
                <a:gd name="connsiteX4" fmla="*/ 36305 w 1660122"/>
                <a:gd name="connsiteY4" fmla="*/ 640414 h 907417"/>
                <a:gd name="connsiteX0" fmla="*/ 36305 w 1660122"/>
                <a:gd name="connsiteY0" fmla="*/ 658805 h 925808"/>
                <a:gd name="connsiteX1" fmla="*/ 524052 w 1660122"/>
                <a:gd name="connsiteY1" fmla="*/ 21385 h 925808"/>
                <a:gd name="connsiteX2" fmla="*/ 459798 w 1660122"/>
                <a:gd name="connsiteY2" fmla="*/ 452839 h 925808"/>
                <a:gd name="connsiteX3" fmla="*/ 1657225 w 1660122"/>
                <a:gd name="connsiteY3" fmla="*/ 920754 h 925808"/>
                <a:gd name="connsiteX4" fmla="*/ 36305 w 1660122"/>
                <a:gd name="connsiteY4" fmla="*/ 658805 h 925808"/>
                <a:gd name="connsiteX0" fmla="*/ 19677 w 1286389"/>
                <a:gd name="connsiteY0" fmla="*/ 658981 h 962936"/>
                <a:gd name="connsiteX1" fmla="*/ 507424 w 1286389"/>
                <a:gd name="connsiteY1" fmla="*/ 21561 h 962936"/>
                <a:gd name="connsiteX2" fmla="*/ 443170 w 1286389"/>
                <a:gd name="connsiteY2" fmla="*/ 453015 h 962936"/>
                <a:gd name="connsiteX3" fmla="*/ 1282378 w 1286389"/>
                <a:gd name="connsiteY3" fmla="*/ 958637 h 962936"/>
                <a:gd name="connsiteX4" fmla="*/ 19677 w 1286389"/>
                <a:gd name="connsiteY4" fmla="*/ 658981 h 962936"/>
                <a:gd name="connsiteX0" fmla="*/ 20649 w 1293156"/>
                <a:gd name="connsiteY0" fmla="*/ 637579 h 937629"/>
                <a:gd name="connsiteX1" fmla="*/ 508396 w 1293156"/>
                <a:gd name="connsiteY1" fmla="*/ 159 h 937629"/>
                <a:gd name="connsiteX2" fmla="*/ 632679 w 1293156"/>
                <a:gd name="connsiteY2" fmla="*/ 582442 h 937629"/>
                <a:gd name="connsiteX3" fmla="*/ 1283350 w 1293156"/>
                <a:gd name="connsiteY3" fmla="*/ 937235 h 937629"/>
                <a:gd name="connsiteX4" fmla="*/ 20649 w 1293156"/>
                <a:gd name="connsiteY4" fmla="*/ 637579 h 937629"/>
                <a:gd name="connsiteX0" fmla="*/ 20649 w 1297083"/>
                <a:gd name="connsiteY0" fmla="*/ 637579 h 937629"/>
                <a:gd name="connsiteX1" fmla="*/ 508396 w 1297083"/>
                <a:gd name="connsiteY1" fmla="*/ 159 h 937629"/>
                <a:gd name="connsiteX2" fmla="*/ 632679 w 1297083"/>
                <a:gd name="connsiteY2" fmla="*/ 582442 h 937629"/>
                <a:gd name="connsiteX3" fmla="*/ 1283350 w 1297083"/>
                <a:gd name="connsiteY3" fmla="*/ 937235 h 937629"/>
                <a:gd name="connsiteX4" fmla="*/ 20649 w 1297083"/>
                <a:gd name="connsiteY4" fmla="*/ 637579 h 937629"/>
                <a:gd name="connsiteX0" fmla="*/ 20649 w 1297083"/>
                <a:gd name="connsiteY0" fmla="*/ 637568 h 937618"/>
                <a:gd name="connsiteX1" fmla="*/ 508396 w 1297083"/>
                <a:gd name="connsiteY1" fmla="*/ 148 h 937618"/>
                <a:gd name="connsiteX2" fmla="*/ 632679 w 1297083"/>
                <a:gd name="connsiteY2" fmla="*/ 582431 h 937618"/>
                <a:gd name="connsiteX3" fmla="*/ 1283350 w 1297083"/>
                <a:gd name="connsiteY3" fmla="*/ 937224 h 937618"/>
                <a:gd name="connsiteX4" fmla="*/ 20649 w 1297083"/>
                <a:gd name="connsiteY4" fmla="*/ 637568 h 937618"/>
                <a:gd name="connsiteX0" fmla="*/ 20649 w 1297083"/>
                <a:gd name="connsiteY0" fmla="*/ 637546 h 937596"/>
                <a:gd name="connsiteX1" fmla="*/ 508396 w 1297083"/>
                <a:gd name="connsiteY1" fmla="*/ 126 h 937596"/>
                <a:gd name="connsiteX2" fmla="*/ 632679 w 1297083"/>
                <a:gd name="connsiteY2" fmla="*/ 582409 h 937596"/>
                <a:gd name="connsiteX3" fmla="*/ 1283350 w 1297083"/>
                <a:gd name="connsiteY3" fmla="*/ 937202 h 937596"/>
                <a:gd name="connsiteX4" fmla="*/ 20649 w 1297083"/>
                <a:gd name="connsiteY4" fmla="*/ 637546 h 937596"/>
                <a:gd name="connsiteX0" fmla="*/ 30532 w 1063468"/>
                <a:gd name="connsiteY0" fmla="*/ 703992 h 940291"/>
                <a:gd name="connsiteX1" fmla="*/ 282609 w 1063468"/>
                <a:gd name="connsiteY1" fmla="*/ 584 h 940291"/>
                <a:gd name="connsiteX2" fmla="*/ 406892 w 1063468"/>
                <a:gd name="connsiteY2" fmla="*/ 582867 h 940291"/>
                <a:gd name="connsiteX3" fmla="*/ 1057563 w 1063468"/>
                <a:gd name="connsiteY3" fmla="*/ 937660 h 940291"/>
                <a:gd name="connsiteX4" fmla="*/ 30532 w 1063468"/>
                <a:gd name="connsiteY4" fmla="*/ 703992 h 940291"/>
                <a:gd name="connsiteX0" fmla="*/ 49958 w 1401108"/>
                <a:gd name="connsiteY0" fmla="*/ 703992 h 1099151"/>
                <a:gd name="connsiteX1" fmla="*/ 302035 w 1401108"/>
                <a:gd name="connsiteY1" fmla="*/ 584 h 1099151"/>
                <a:gd name="connsiteX2" fmla="*/ 426318 w 1401108"/>
                <a:gd name="connsiteY2" fmla="*/ 582867 h 1099151"/>
                <a:gd name="connsiteX3" fmla="*/ 1397500 w 1401108"/>
                <a:gd name="connsiteY3" fmla="*/ 1097916 h 1099151"/>
                <a:gd name="connsiteX4" fmla="*/ 49958 w 1401108"/>
                <a:gd name="connsiteY4" fmla="*/ 703992 h 1099151"/>
                <a:gd name="connsiteX0" fmla="*/ 98864 w 1450014"/>
                <a:gd name="connsiteY0" fmla="*/ 694577 h 1089729"/>
                <a:gd name="connsiteX1" fmla="*/ 143551 w 1450014"/>
                <a:gd name="connsiteY1" fmla="*/ 596 h 1089729"/>
                <a:gd name="connsiteX2" fmla="*/ 475224 w 1450014"/>
                <a:gd name="connsiteY2" fmla="*/ 573452 h 1089729"/>
                <a:gd name="connsiteX3" fmla="*/ 1446406 w 1450014"/>
                <a:gd name="connsiteY3" fmla="*/ 1088501 h 1089729"/>
                <a:gd name="connsiteX4" fmla="*/ 98864 w 1450014"/>
                <a:gd name="connsiteY4" fmla="*/ 694577 h 1089729"/>
                <a:gd name="connsiteX0" fmla="*/ 83504 w 1228480"/>
                <a:gd name="connsiteY0" fmla="*/ 694577 h 832126"/>
                <a:gd name="connsiteX1" fmla="*/ 128191 w 1228480"/>
                <a:gd name="connsiteY1" fmla="*/ 596 h 832126"/>
                <a:gd name="connsiteX2" fmla="*/ 459864 w 1228480"/>
                <a:gd name="connsiteY2" fmla="*/ 573452 h 832126"/>
                <a:gd name="connsiteX3" fmla="*/ 1223656 w 1228480"/>
                <a:gd name="connsiteY3" fmla="*/ 824550 h 832126"/>
                <a:gd name="connsiteX4" fmla="*/ 83504 w 1228480"/>
                <a:gd name="connsiteY4" fmla="*/ 694577 h 832126"/>
                <a:gd name="connsiteX0" fmla="*/ 83504 w 1226190"/>
                <a:gd name="connsiteY0" fmla="*/ 694577 h 872912"/>
                <a:gd name="connsiteX1" fmla="*/ 128191 w 1226190"/>
                <a:gd name="connsiteY1" fmla="*/ 596 h 872912"/>
                <a:gd name="connsiteX2" fmla="*/ 459864 w 1226190"/>
                <a:gd name="connsiteY2" fmla="*/ 573452 h 872912"/>
                <a:gd name="connsiteX3" fmla="*/ 1223656 w 1226190"/>
                <a:gd name="connsiteY3" fmla="*/ 824550 h 872912"/>
                <a:gd name="connsiteX4" fmla="*/ 83504 w 1226190"/>
                <a:gd name="connsiteY4" fmla="*/ 694577 h 872912"/>
                <a:gd name="connsiteX0" fmla="*/ 64773 w 1229567"/>
                <a:gd name="connsiteY0" fmla="*/ 694577 h 956535"/>
                <a:gd name="connsiteX1" fmla="*/ 109460 w 1229567"/>
                <a:gd name="connsiteY1" fmla="*/ 596 h 956535"/>
                <a:gd name="connsiteX2" fmla="*/ 441133 w 1229567"/>
                <a:gd name="connsiteY2" fmla="*/ 573452 h 956535"/>
                <a:gd name="connsiteX3" fmla="*/ 1204925 w 1229567"/>
                <a:gd name="connsiteY3" fmla="*/ 824550 h 956535"/>
                <a:gd name="connsiteX4" fmla="*/ 952047 w 1229567"/>
                <a:gd name="connsiteY4" fmla="*/ 953151 h 956535"/>
                <a:gd name="connsiteX5" fmla="*/ 64773 w 1229567"/>
                <a:gd name="connsiteY5" fmla="*/ 694577 h 956535"/>
                <a:gd name="connsiteX0" fmla="*/ 58568 w 1223362"/>
                <a:gd name="connsiteY0" fmla="*/ 733035 h 994993"/>
                <a:gd name="connsiteX1" fmla="*/ 103255 w 1223362"/>
                <a:gd name="connsiteY1" fmla="*/ 39054 h 994993"/>
                <a:gd name="connsiteX2" fmla="*/ 257685 w 1223362"/>
                <a:gd name="connsiteY2" fmla="*/ 143197 h 994993"/>
                <a:gd name="connsiteX3" fmla="*/ 434928 w 1223362"/>
                <a:gd name="connsiteY3" fmla="*/ 611910 h 994993"/>
                <a:gd name="connsiteX4" fmla="*/ 1198720 w 1223362"/>
                <a:gd name="connsiteY4" fmla="*/ 863008 h 994993"/>
                <a:gd name="connsiteX5" fmla="*/ 945842 w 1223362"/>
                <a:gd name="connsiteY5" fmla="*/ 991609 h 994993"/>
                <a:gd name="connsiteX6" fmla="*/ 58568 w 1223362"/>
                <a:gd name="connsiteY6" fmla="*/ 733035 h 994993"/>
                <a:gd name="connsiteX0" fmla="*/ 58568 w 1223362"/>
                <a:gd name="connsiteY0" fmla="*/ 736451 h 998409"/>
                <a:gd name="connsiteX1" fmla="*/ 103255 w 1223362"/>
                <a:gd name="connsiteY1" fmla="*/ 42470 h 998409"/>
                <a:gd name="connsiteX2" fmla="*/ 257685 w 1223362"/>
                <a:gd name="connsiteY2" fmla="*/ 146613 h 998409"/>
                <a:gd name="connsiteX3" fmla="*/ 434928 w 1223362"/>
                <a:gd name="connsiteY3" fmla="*/ 615326 h 998409"/>
                <a:gd name="connsiteX4" fmla="*/ 1198720 w 1223362"/>
                <a:gd name="connsiteY4" fmla="*/ 866424 h 998409"/>
                <a:gd name="connsiteX5" fmla="*/ 945842 w 1223362"/>
                <a:gd name="connsiteY5" fmla="*/ 995025 h 998409"/>
                <a:gd name="connsiteX6" fmla="*/ 58568 w 1223362"/>
                <a:gd name="connsiteY6" fmla="*/ 736451 h 998409"/>
                <a:gd name="connsiteX0" fmla="*/ 58568 w 1225175"/>
                <a:gd name="connsiteY0" fmla="*/ 736451 h 998409"/>
                <a:gd name="connsiteX1" fmla="*/ 103255 w 1225175"/>
                <a:gd name="connsiteY1" fmla="*/ 42470 h 998409"/>
                <a:gd name="connsiteX2" fmla="*/ 257685 w 1225175"/>
                <a:gd name="connsiteY2" fmla="*/ 146613 h 998409"/>
                <a:gd name="connsiteX3" fmla="*/ 406647 w 1225175"/>
                <a:gd name="connsiteY3" fmla="*/ 615326 h 998409"/>
                <a:gd name="connsiteX4" fmla="*/ 1198720 w 1225175"/>
                <a:gd name="connsiteY4" fmla="*/ 866424 h 998409"/>
                <a:gd name="connsiteX5" fmla="*/ 945842 w 1225175"/>
                <a:gd name="connsiteY5" fmla="*/ 995025 h 998409"/>
                <a:gd name="connsiteX6" fmla="*/ 58568 w 1225175"/>
                <a:gd name="connsiteY6" fmla="*/ 736451 h 998409"/>
                <a:gd name="connsiteX0" fmla="*/ 58568 w 1138563"/>
                <a:gd name="connsiteY0" fmla="*/ 736451 h 996811"/>
                <a:gd name="connsiteX1" fmla="*/ 103255 w 1138563"/>
                <a:gd name="connsiteY1" fmla="*/ 42470 h 996811"/>
                <a:gd name="connsiteX2" fmla="*/ 257685 w 1138563"/>
                <a:gd name="connsiteY2" fmla="*/ 146613 h 996811"/>
                <a:gd name="connsiteX3" fmla="*/ 406647 w 1138563"/>
                <a:gd name="connsiteY3" fmla="*/ 615326 h 996811"/>
                <a:gd name="connsiteX4" fmla="*/ 1095025 w 1138563"/>
                <a:gd name="connsiteY4" fmla="*/ 772156 h 996811"/>
                <a:gd name="connsiteX5" fmla="*/ 945842 w 1138563"/>
                <a:gd name="connsiteY5" fmla="*/ 995025 h 996811"/>
                <a:gd name="connsiteX6" fmla="*/ 58568 w 1138563"/>
                <a:gd name="connsiteY6" fmla="*/ 736451 h 996811"/>
                <a:gd name="connsiteX0" fmla="*/ 61347 w 1154926"/>
                <a:gd name="connsiteY0" fmla="*/ 736451 h 940809"/>
                <a:gd name="connsiteX1" fmla="*/ 106034 w 1154926"/>
                <a:gd name="connsiteY1" fmla="*/ 42470 h 940809"/>
                <a:gd name="connsiteX2" fmla="*/ 260464 w 1154926"/>
                <a:gd name="connsiteY2" fmla="*/ 146613 h 940809"/>
                <a:gd name="connsiteX3" fmla="*/ 409426 w 1154926"/>
                <a:gd name="connsiteY3" fmla="*/ 615326 h 940809"/>
                <a:gd name="connsiteX4" fmla="*/ 1097804 w 1154926"/>
                <a:gd name="connsiteY4" fmla="*/ 772156 h 940809"/>
                <a:gd name="connsiteX5" fmla="*/ 986328 w 1154926"/>
                <a:gd name="connsiteY5" fmla="*/ 938464 h 940809"/>
                <a:gd name="connsiteX6" fmla="*/ 61347 w 1154926"/>
                <a:gd name="connsiteY6" fmla="*/ 736451 h 940809"/>
                <a:gd name="connsiteX0" fmla="*/ 53014 w 1114203"/>
                <a:gd name="connsiteY0" fmla="*/ 736451 h 1259820"/>
                <a:gd name="connsiteX1" fmla="*/ 97701 w 1114203"/>
                <a:gd name="connsiteY1" fmla="*/ 42470 h 1259820"/>
                <a:gd name="connsiteX2" fmla="*/ 252131 w 1114203"/>
                <a:gd name="connsiteY2" fmla="*/ 146613 h 1259820"/>
                <a:gd name="connsiteX3" fmla="*/ 401093 w 1114203"/>
                <a:gd name="connsiteY3" fmla="*/ 615326 h 1259820"/>
                <a:gd name="connsiteX4" fmla="*/ 1089471 w 1114203"/>
                <a:gd name="connsiteY4" fmla="*/ 772156 h 1259820"/>
                <a:gd name="connsiteX5" fmla="*/ 864873 w 1114203"/>
                <a:gd name="connsiteY5" fmla="*/ 1258976 h 1259820"/>
                <a:gd name="connsiteX6" fmla="*/ 53014 w 1114203"/>
                <a:gd name="connsiteY6" fmla="*/ 736451 h 1259820"/>
                <a:gd name="connsiteX0" fmla="*/ 28128 w 1083501"/>
                <a:gd name="connsiteY0" fmla="*/ 736451 h 1263149"/>
                <a:gd name="connsiteX1" fmla="*/ 72815 w 1083501"/>
                <a:gd name="connsiteY1" fmla="*/ 42470 h 1263149"/>
                <a:gd name="connsiteX2" fmla="*/ 227245 w 1083501"/>
                <a:gd name="connsiteY2" fmla="*/ 146613 h 1263149"/>
                <a:gd name="connsiteX3" fmla="*/ 376207 w 1083501"/>
                <a:gd name="connsiteY3" fmla="*/ 615326 h 1263149"/>
                <a:gd name="connsiteX4" fmla="*/ 1064585 w 1083501"/>
                <a:gd name="connsiteY4" fmla="*/ 772156 h 1263149"/>
                <a:gd name="connsiteX5" fmla="*/ 839987 w 1083501"/>
                <a:gd name="connsiteY5" fmla="*/ 1258976 h 1263149"/>
                <a:gd name="connsiteX6" fmla="*/ 500622 w 1083501"/>
                <a:gd name="connsiteY6" fmla="*/ 929036 h 1263149"/>
                <a:gd name="connsiteX7" fmla="*/ 28128 w 1083501"/>
                <a:gd name="connsiteY7" fmla="*/ 736451 h 1263149"/>
                <a:gd name="connsiteX0" fmla="*/ 28128 w 912653"/>
                <a:gd name="connsiteY0" fmla="*/ 736451 h 1263149"/>
                <a:gd name="connsiteX1" fmla="*/ 72815 w 912653"/>
                <a:gd name="connsiteY1" fmla="*/ 42470 h 1263149"/>
                <a:gd name="connsiteX2" fmla="*/ 227245 w 912653"/>
                <a:gd name="connsiteY2" fmla="*/ 146613 h 1263149"/>
                <a:gd name="connsiteX3" fmla="*/ 376207 w 912653"/>
                <a:gd name="connsiteY3" fmla="*/ 615326 h 1263149"/>
                <a:gd name="connsiteX4" fmla="*/ 828915 w 912653"/>
                <a:gd name="connsiteY4" fmla="*/ 875851 h 1263149"/>
                <a:gd name="connsiteX5" fmla="*/ 839987 w 912653"/>
                <a:gd name="connsiteY5" fmla="*/ 1258976 h 1263149"/>
                <a:gd name="connsiteX6" fmla="*/ 500622 w 912653"/>
                <a:gd name="connsiteY6" fmla="*/ 929036 h 1263149"/>
                <a:gd name="connsiteX7" fmla="*/ 28128 w 912653"/>
                <a:gd name="connsiteY7" fmla="*/ 736451 h 1263149"/>
                <a:gd name="connsiteX0" fmla="*/ 49105 w 933630"/>
                <a:gd name="connsiteY0" fmla="*/ 690248 h 1216946"/>
                <a:gd name="connsiteX1" fmla="*/ 37231 w 933630"/>
                <a:gd name="connsiteY1" fmla="*/ 62254 h 1216946"/>
                <a:gd name="connsiteX2" fmla="*/ 248222 w 933630"/>
                <a:gd name="connsiteY2" fmla="*/ 100410 h 1216946"/>
                <a:gd name="connsiteX3" fmla="*/ 397184 w 933630"/>
                <a:gd name="connsiteY3" fmla="*/ 569123 h 1216946"/>
                <a:gd name="connsiteX4" fmla="*/ 849892 w 933630"/>
                <a:gd name="connsiteY4" fmla="*/ 829648 h 1216946"/>
                <a:gd name="connsiteX5" fmla="*/ 860964 w 933630"/>
                <a:gd name="connsiteY5" fmla="*/ 1212773 h 1216946"/>
                <a:gd name="connsiteX6" fmla="*/ 521599 w 933630"/>
                <a:gd name="connsiteY6" fmla="*/ 882833 h 1216946"/>
                <a:gd name="connsiteX7" fmla="*/ 49105 w 933630"/>
                <a:gd name="connsiteY7" fmla="*/ 690248 h 1216946"/>
                <a:gd name="connsiteX0" fmla="*/ 52344 w 936869"/>
                <a:gd name="connsiteY0" fmla="*/ 678255 h 1204953"/>
                <a:gd name="connsiteX1" fmla="*/ 40470 w 936869"/>
                <a:gd name="connsiteY1" fmla="*/ 50261 h 1204953"/>
                <a:gd name="connsiteX2" fmla="*/ 308022 w 936869"/>
                <a:gd name="connsiteY2" fmla="*/ 116698 h 1204953"/>
                <a:gd name="connsiteX3" fmla="*/ 400423 w 936869"/>
                <a:gd name="connsiteY3" fmla="*/ 557130 h 1204953"/>
                <a:gd name="connsiteX4" fmla="*/ 853131 w 936869"/>
                <a:gd name="connsiteY4" fmla="*/ 817655 h 1204953"/>
                <a:gd name="connsiteX5" fmla="*/ 864203 w 936869"/>
                <a:gd name="connsiteY5" fmla="*/ 1200780 h 1204953"/>
                <a:gd name="connsiteX6" fmla="*/ 524838 w 936869"/>
                <a:gd name="connsiteY6" fmla="*/ 870840 h 1204953"/>
                <a:gd name="connsiteX7" fmla="*/ 52344 w 936869"/>
                <a:gd name="connsiteY7" fmla="*/ 678255 h 1204953"/>
                <a:gd name="connsiteX0" fmla="*/ 52344 w 922030"/>
                <a:gd name="connsiteY0" fmla="*/ 678255 h 1204953"/>
                <a:gd name="connsiteX1" fmla="*/ 40470 w 922030"/>
                <a:gd name="connsiteY1" fmla="*/ 50261 h 1204953"/>
                <a:gd name="connsiteX2" fmla="*/ 308022 w 922030"/>
                <a:gd name="connsiteY2" fmla="*/ 116698 h 1204953"/>
                <a:gd name="connsiteX3" fmla="*/ 400423 w 922030"/>
                <a:gd name="connsiteY3" fmla="*/ 557130 h 1204953"/>
                <a:gd name="connsiteX4" fmla="*/ 805997 w 922030"/>
                <a:gd name="connsiteY4" fmla="*/ 704533 h 1204953"/>
                <a:gd name="connsiteX5" fmla="*/ 864203 w 922030"/>
                <a:gd name="connsiteY5" fmla="*/ 1200780 h 1204953"/>
                <a:gd name="connsiteX6" fmla="*/ 524838 w 922030"/>
                <a:gd name="connsiteY6" fmla="*/ 870840 h 1204953"/>
                <a:gd name="connsiteX7" fmla="*/ 52344 w 922030"/>
                <a:gd name="connsiteY7" fmla="*/ 678255 h 1204953"/>
                <a:gd name="connsiteX0" fmla="*/ 52344 w 868961"/>
                <a:gd name="connsiteY0" fmla="*/ 678255 h 1242317"/>
                <a:gd name="connsiteX1" fmla="*/ 40470 w 868961"/>
                <a:gd name="connsiteY1" fmla="*/ 50261 h 1242317"/>
                <a:gd name="connsiteX2" fmla="*/ 308022 w 868961"/>
                <a:gd name="connsiteY2" fmla="*/ 116698 h 1242317"/>
                <a:gd name="connsiteX3" fmla="*/ 400423 w 868961"/>
                <a:gd name="connsiteY3" fmla="*/ 557130 h 1242317"/>
                <a:gd name="connsiteX4" fmla="*/ 805997 w 868961"/>
                <a:gd name="connsiteY4" fmla="*/ 704533 h 1242317"/>
                <a:gd name="connsiteX5" fmla="*/ 864203 w 868961"/>
                <a:gd name="connsiteY5" fmla="*/ 1200780 h 1242317"/>
                <a:gd name="connsiteX6" fmla="*/ 703948 w 868961"/>
                <a:gd name="connsiteY6" fmla="*/ 1181924 h 1242317"/>
                <a:gd name="connsiteX7" fmla="*/ 524838 w 868961"/>
                <a:gd name="connsiteY7" fmla="*/ 870840 h 1242317"/>
                <a:gd name="connsiteX8" fmla="*/ 52344 w 868961"/>
                <a:gd name="connsiteY8" fmla="*/ 678255 h 1242317"/>
                <a:gd name="connsiteX0" fmla="*/ 52344 w 921433"/>
                <a:gd name="connsiteY0" fmla="*/ 678255 h 1213971"/>
                <a:gd name="connsiteX1" fmla="*/ 40470 w 921433"/>
                <a:gd name="connsiteY1" fmla="*/ 50261 h 1213971"/>
                <a:gd name="connsiteX2" fmla="*/ 308022 w 921433"/>
                <a:gd name="connsiteY2" fmla="*/ 116698 h 1213971"/>
                <a:gd name="connsiteX3" fmla="*/ 400423 w 921433"/>
                <a:gd name="connsiteY3" fmla="*/ 557130 h 1213971"/>
                <a:gd name="connsiteX4" fmla="*/ 805997 w 921433"/>
                <a:gd name="connsiteY4" fmla="*/ 704533 h 1213971"/>
                <a:gd name="connsiteX5" fmla="*/ 920763 w 921433"/>
                <a:gd name="connsiteY5" fmla="*/ 1144219 h 1213971"/>
                <a:gd name="connsiteX6" fmla="*/ 703948 w 921433"/>
                <a:gd name="connsiteY6" fmla="*/ 1181924 h 1213971"/>
                <a:gd name="connsiteX7" fmla="*/ 524838 w 921433"/>
                <a:gd name="connsiteY7" fmla="*/ 870840 h 1213971"/>
                <a:gd name="connsiteX8" fmla="*/ 52344 w 921433"/>
                <a:gd name="connsiteY8" fmla="*/ 678255 h 12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 h="1213971">
                  <a:moveTo>
                    <a:pt x="52344" y="678255"/>
                  </a:moveTo>
                  <a:cubicBezTo>
                    <a:pt x="-28384" y="541492"/>
                    <a:pt x="-2143" y="143854"/>
                    <a:pt x="40470" y="50261"/>
                  </a:cubicBezTo>
                  <a:cubicBezTo>
                    <a:pt x="83083" y="-43332"/>
                    <a:pt x="309304" y="2368"/>
                    <a:pt x="308022" y="116698"/>
                  </a:cubicBezTo>
                  <a:cubicBezTo>
                    <a:pt x="363301" y="212174"/>
                    <a:pt x="229444" y="441875"/>
                    <a:pt x="400423" y="557130"/>
                  </a:cubicBezTo>
                  <a:cubicBezTo>
                    <a:pt x="661972" y="702109"/>
                    <a:pt x="719274" y="606685"/>
                    <a:pt x="805997" y="704533"/>
                  </a:cubicBezTo>
                  <a:cubicBezTo>
                    <a:pt x="892720" y="802381"/>
                    <a:pt x="926773" y="1069367"/>
                    <a:pt x="920763" y="1144219"/>
                  </a:cubicBezTo>
                  <a:cubicBezTo>
                    <a:pt x="914753" y="1219071"/>
                    <a:pt x="760509" y="1236914"/>
                    <a:pt x="703948" y="1181924"/>
                  </a:cubicBezTo>
                  <a:cubicBezTo>
                    <a:pt x="647387" y="1126934"/>
                    <a:pt x="644437" y="950071"/>
                    <a:pt x="524838" y="870840"/>
                  </a:cubicBezTo>
                  <a:cubicBezTo>
                    <a:pt x="389528" y="783752"/>
                    <a:pt x="133072" y="815018"/>
                    <a:pt x="52344" y="67825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rot="21181392">
            <a:off x="-289849" y="3466396"/>
            <a:ext cx="2147985" cy="1570895"/>
            <a:chOff x="95351" y="4088812"/>
            <a:chExt cx="2147985" cy="1570895"/>
          </a:xfrm>
        </p:grpSpPr>
        <p:sp>
          <p:nvSpPr>
            <p:cNvPr id="15" name="Oval 7"/>
            <p:cNvSpPr/>
            <p:nvPr/>
          </p:nvSpPr>
          <p:spPr>
            <a:xfrm rot="19453632">
              <a:off x="575696" y="4583030"/>
              <a:ext cx="1143234" cy="851090"/>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700" h="976169">
                  <a:moveTo>
                    <a:pt x="36524" y="496450"/>
                  </a:moveTo>
                  <a:cubicBezTo>
                    <a:pt x="-78495" y="333986"/>
                    <a:pt x="95470" y="-13945"/>
                    <a:pt x="316881" y="432"/>
                  </a:cubicBezTo>
                  <a:cubicBezTo>
                    <a:pt x="538292" y="14809"/>
                    <a:pt x="1364990" y="384998"/>
                    <a:pt x="1364990" y="582714"/>
                  </a:cubicBezTo>
                  <a:cubicBezTo>
                    <a:pt x="1390869" y="840815"/>
                    <a:pt x="1228406" y="989592"/>
                    <a:pt x="1006995" y="975215"/>
                  </a:cubicBezTo>
                  <a:cubicBezTo>
                    <a:pt x="785584" y="960838"/>
                    <a:pt x="151543" y="658914"/>
                    <a:pt x="36524" y="496450"/>
                  </a:cubicBezTo>
                  <a:close/>
                </a:path>
              </a:pathLst>
            </a:custGeom>
            <a:gradFill flip="none" rotWithShape="1">
              <a:gsLst>
                <a:gs pos="0">
                  <a:schemeClr val="accent1">
                    <a:lumMod val="5000"/>
                    <a:lumOff val="95000"/>
                  </a:schemeClr>
                </a:gs>
                <a:gs pos="56000">
                  <a:srgbClr val="FF0000"/>
                </a:gs>
                <a:gs pos="100000">
                  <a:schemeClr val="bg1">
                    <a:lumMod val="95000"/>
                  </a:schemeClr>
                </a:gs>
              </a:gsLst>
              <a:path path="circle">
                <a:fillToRect l="100000" t="100000"/>
              </a:path>
              <a:tileRect r="-100000" b="-10000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23632" y="4519301"/>
              <a:ext cx="527901" cy="326798"/>
            </a:xfrm>
            <a:custGeom>
              <a:avLst/>
              <a:gdLst>
                <a:gd name="connsiteX0" fmla="*/ 527901 w 527901"/>
                <a:gd name="connsiteY0" fmla="*/ 322945 h 326798"/>
                <a:gd name="connsiteX1" fmla="*/ 348792 w 527901"/>
                <a:gd name="connsiteY1" fmla="*/ 294664 h 326798"/>
                <a:gd name="connsiteX2" fmla="*/ 320512 w 527901"/>
                <a:gd name="connsiteY2" fmla="*/ 87275 h 326798"/>
                <a:gd name="connsiteX3" fmla="*/ 169683 w 527901"/>
                <a:gd name="connsiteY3" fmla="*/ 2433 h 326798"/>
                <a:gd name="connsiteX4" fmla="*/ 0 w 527901"/>
                <a:gd name="connsiteY4" fmla="*/ 21287 h 3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01" h="326798">
                  <a:moveTo>
                    <a:pt x="527901" y="322945"/>
                  </a:moveTo>
                  <a:cubicBezTo>
                    <a:pt x="455629" y="328443"/>
                    <a:pt x="383357" y="333942"/>
                    <a:pt x="348792" y="294664"/>
                  </a:cubicBezTo>
                  <a:cubicBezTo>
                    <a:pt x="314227" y="255386"/>
                    <a:pt x="350363" y="135980"/>
                    <a:pt x="320512" y="87275"/>
                  </a:cubicBezTo>
                  <a:cubicBezTo>
                    <a:pt x="290661" y="38570"/>
                    <a:pt x="223102" y="13431"/>
                    <a:pt x="169683" y="2433"/>
                  </a:cubicBezTo>
                  <a:cubicBezTo>
                    <a:pt x="116264" y="-8565"/>
                    <a:pt x="0" y="21287"/>
                    <a:pt x="0" y="2128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83509" y="4125809"/>
              <a:ext cx="320511" cy="584461"/>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500474" y="4088812"/>
              <a:ext cx="226261" cy="593888"/>
            </a:xfrm>
            <a:custGeom>
              <a:avLst/>
              <a:gdLst>
                <a:gd name="connsiteX0" fmla="*/ 0 w 226261"/>
                <a:gd name="connsiteY0" fmla="*/ 593888 h 593888"/>
                <a:gd name="connsiteX1" fmla="*/ 131976 w 226261"/>
                <a:gd name="connsiteY1" fmla="*/ 452486 h 593888"/>
                <a:gd name="connsiteX2" fmla="*/ 113122 w 226261"/>
                <a:gd name="connsiteY2" fmla="*/ 301658 h 593888"/>
                <a:gd name="connsiteX3" fmla="*/ 226244 w 226261"/>
                <a:gd name="connsiteY3" fmla="*/ 179109 h 593888"/>
                <a:gd name="connsiteX4" fmla="*/ 122549 w 226261"/>
                <a:gd name="connsiteY4" fmla="*/ 0 h 59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61" h="593888">
                  <a:moveTo>
                    <a:pt x="0" y="593888"/>
                  </a:moveTo>
                  <a:cubicBezTo>
                    <a:pt x="56561" y="547539"/>
                    <a:pt x="113122" y="501191"/>
                    <a:pt x="131976" y="452486"/>
                  </a:cubicBezTo>
                  <a:cubicBezTo>
                    <a:pt x="150830" y="403781"/>
                    <a:pt x="97411" y="347221"/>
                    <a:pt x="113122" y="301658"/>
                  </a:cubicBezTo>
                  <a:cubicBezTo>
                    <a:pt x="128833" y="256095"/>
                    <a:pt x="224673" y="229385"/>
                    <a:pt x="226244" y="179109"/>
                  </a:cubicBezTo>
                  <a:cubicBezTo>
                    <a:pt x="227815" y="128833"/>
                    <a:pt x="122549" y="0"/>
                    <a:pt x="12254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4945542">
              <a:off x="227326" y="5207221"/>
              <a:ext cx="320511" cy="584461"/>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085704" y="5314565"/>
              <a:ext cx="527901" cy="326798"/>
            </a:xfrm>
            <a:custGeom>
              <a:avLst/>
              <a:gdLst>
                <a:gd name="connsiteX0" fmla="*/ 527901 w 527901"/>
                <a:gd name="connsiteY0" fmla="*/ 322945 h 326798"/>
                <a:gd name="connsiteX1" fmla="*/ 348792 w 527901"/>
                <a:gd name="connsiteY1" fmla="*/ 294664 h 326798"/>
                <a:gd name="connsiteX2" fmla="*/ 320512 w 527901"/>
                <a:gd name="connsiteY2" fmla="*/ 87275 h 326798"/>
                <a:gd name="connsiteX3" fmla="*/ 169683 w 527901"/>
                <a:gd name="connsiteY3" fmla="*/ 2433 h 326798"/>
                <a:gd name="connsiteX4" fmla="*/ 0 w 527901"/>
                <a:gd name="connsiteY4" fmla="*/ 21287 h 3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01" h="326798">
                  <a:moveTo>
                    <a:pt x="527901" y="322945"/>
                  </a:moveTo>
                  <a:cubicBezTo>
                    <a:pt x="455629" y="328443"/>
                    <a:pt x="383357" y="333942"/>
                    <a:pt x="348792" y="294664"/>
                  </a:cubicBezTo>
                  <a:cubicBezTo>
                    <a:pt x="314227" y="255386"/>
                    <a:pt x="350363" y="135980"/>
                    <a:pt x="320512" y="87275"/>
                  </a:cubicBezTo>
                  <a:cubicBezTo>
                    <a:pt x="290661" y="38570"/>
                    <a:pt x="223102" y="13431"/>
                    <a:pt x="169683" y="2433"/>
                  </a:cubicBezTo>
                  <a:cubicBezTo>
                    <a:pt x="116264" y="-8565"/>
                    <a:pt x="0" y="21287"/>
                    <a:pt x="0" y="2128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rot="6672073" flipV="1">
              <a:off x="1805757" y="4932867"/>
              <a:ext cx="316227" cy="558930"/>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9561527">
            <a:off x="326764" y="2719137"/>
            <a:ext cx="2006925" cy="954431"/>
            <a:chOff x="382108" y="2956151"/>
            <a:chExt cx="2006925" cy="954431"/>
          </a:xfrm>
        </p:grpSpPr>
        <p:sp>
          <p:nvSpPr>
            <p:cNvPr id="8" name="Oval 7"/>
            <p:cNvSpPr/>
            <p:nvPr/>
          </p:nvSpPr>
          <p:spPr>
            <a:xfrm rot="7829918">
              <a:off x="593883" y="2744376"/>
              <a:ext cx="744721" cy="1168271"/>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 name="connsiteX0" fmla="*/ 27564 w 1023910"/>
                <a:gd name="connsiteY0" fmla="*/ 497727 h 977494"/>
                <a:gd name="connsiteX1" fmla="*/ 307921 w 1023910"/>
                <a:gd name="connsiteY1" fmla="*/ 1709 h 977494"/>
                <a:gd name="connsiteX2" fmla="*/ 752714 w 1023910"/>
                <a:gd name="connsiteY2" fmla="*/ 367175 h 977494"/>
                <a:gd name="connsiteX3" fmla="*/ 998035 w 1023910"/>
                <a:gd name="connsiteY3" fmla="*/ 976492 h 977494"/>
                <a:gd name="connsiteX4" fmla="*/ 27564 w 1023910"/>
                <a:gd name="connsiteY4" fmla="*/ 497727 h 977494"/>
                <a:gd name="connsiteX0" fmla="*/ 68669 w 1699806"/>
                <a:gd name="connsiteY0" fmla="*/ 497727 h 761708"/>
                <a:gd name="connsiteX1" fmla="*/ 349026 w 1699806"/>
                <a:gd name="connsiteY1" fmla="*/ 1709 h 761708"/>
                <a:gd name="connsiteX2" fmla="*/ 793819 w 1699806"/>
                <a:gd name="connsiteY2" fmla="*/ 367175 h 761708"/>
                <a:gd name="connsiteX3" fmla="*/ 1689589 w 1699806"/>
                <a:gd name="connsiteY3" fmla="*/ 759676 h 761708"/>
                <a:gd name="connsiteX4" fmla="*/ 68669 w 1699806"/>
                <a:gd name="connsiteY4" fmla="*/ 497727 h 761708"/>
                <a:gd name="connsiteX0" fmla="*/ 68669 w 1689654"/>
                <a:gd name="connsiteY0" fmla="*/ 497727 h 829814"/>
                <a:gd name="connsiteX1" fmla="*/ 349026 w 1689654"/>
                <a:gd name="connsiteY1" fmla="*/ 1709 h 829814"/>
                <a:gd name="connsiteX2" fmla="*/ 793819 w 1689654"/>
                <a:gd name="connsiteY2" fmla="*/ 367175 h 829814"/>
                <a:gd name="connsiteX3" fmla="*/ 1689589 w 1689654"/>
                <a:gd name="connsiteY3" fmla="*/ 759676 h 829814"/>
                <a:gd name="connsiteX4" fmla="*/ 68669 w 1689654"/>
                <a:gd name="connsiteY4" fmla="*/ 497727 h 829814"/>
                <a:gd name="connsiteX0" fmla="*/ 63419 w 1687236"/>
                <a:gd name="connsiteY0" fmla="*/ 501621 h 768056"/>
                <a:gd name="connsiteX1" fmla="*/ 343776 w 1687236"/>
                <a:gd name="connsiteY1" fmla="*/ 5603 h 768056"/>
                <a:gd name="connsiteX2" fmla="*/ 486912 w 1687236"/>
                <a:gd name="connsiteY2" fmla="*/ 295655 h 768056"/>
                <a:gd name="connsiteX3" fmla="*/ 1684339 w 1687236"/>
                <a:gd name="connsiteY3" fmla="*/ 763570 h 768056"/>
                <a:gd name="connsiteX4" fmla="*/ 63419 w 1687236"/>
                <a:gd name="connsiteY4" fmla="*/ 501621 h 768056"/>
                <a:gd name="connsiteX0" fmla="*/ 36305 w 1660122"/>
                <a:gd name="connsiteY0" fmla="*/ 640414 h 907417"/>
                <a:gd name="connsiteX1" fmla="*/ 524052 w 1660122"/>
                <a:gd name="connsiteY1" fmla="*/ 2994 h 907417"/>
                <a:gd name="connsiteX2" fmla="*/ 459798 w 1660122"/>
                <a:gd name="connsiteY2" fmla="*/ 434448 h 907417"/>
                <a:gd name="connsiteX3" fmla="*/ 1657225 w 1660122"/>
                <a:gd name="connsiteY3" fmla="*/ 902363 h 907417"/>
                <a:gd name="connsiteX4" fmla="*/ 36305 w 1660122"/>
                <a:gd name="connsiteY4" fmla="*/ 640414 h 907417"/>
                <a:gd name="connsiteX0" fmla="*/ 36305 w 1660122"/>
                <a:gd name="connsiteY0" fmla="*/ 658805 h 925808"/>
                <a:gd name="connsiteX1" fmla="*/ 524052 w 1660122"/>
                <a:gd name="connsiteY1" fmla="*/ 21385 h 925808"/>
                <a:gd name="connsiteX2" fmla="*/ 459798 w 1660122"/>
                <a:gd name="connsiteY2" fmla="*/ 452839 h 925808"/>
                <a:gd name="connsiteX3" fmla="*/ 1657225 w 1660122"/>
                <a:gd name="connsiteY3" fmla="*/ 920754 h 925808"/>
                <a:gd name="connsiteX4" fmla="*/ 36305 w 1660122"/>
                <a:gd name="connsiteY4" fmla="*/ 658805 h 925808"/>
                <a:gd name="connsiteX0" fmla="*/ 19677 w 1286389"/>
                <a:gd name="connsiteY0" fmla="*/ 658981 h 962936"/>
                <a:gd name="connsiteX1" fmla="*/ 507424 w 1286389"/>
                <a:gd name="connsiteY1" fmla="*/ 21561 h 962936"/>
                <a:gd name="connsiteX2" fmla="*/ 443170 w 1286389"/>
                <a:gd name="connsiteY2" fmla="*/ 453015 h 962936"/>
                <a:gd name="connsiteX3" fmla="*/ 1282378 w 1286389"/>
                <a:gd name="connsiteY3" fmla="*/ 958637 h 962936"/>
                <a:gd name="connsiteX4" fmla="*/ 19677 w 1286389"/>
                <a:gd name="connsiteY4" fmla="*/ 658981 h 962936"/>
                <a:gd name="connsiteX0" fmla="*/ 20649 w 1293156"/>
                <a:gd name="connsiteY0" fmla="*/ 637579 h 937629"/>
                <a:gd name="connsiteX1" fmla="*/ 508396 w 1293156"/>
                <a:gd name="connsiteY1" fmla="*/ 159 h 937629"/>
                <a:gd name="connsiteX2" fmla="*/ 632679 w 1293156"/>
                <a:gd name="connsiteY2" fmla="*/ 582442 h 937629"/>
                <a:gd name="connsiteX3" fmla="*/ 1283350 w 1293156"/>
                <a:gd name="connsiteY3" fmla="*/ 937235 h 937629"/>
                <a:gd name="connsiteX4" fmla="*/ 20649 w 1293156"/>
                <a:gd name="connsiteY4" fmla="*/ 637579 h 937629"/>
                <a:gd name="connsiteX0" fmla="*/ 20649 w 1297083"/>
                <a:gd name="connsiteY0" fmla="*/ 637579 h 937629"/>
                <a:gd name="connsiteX1" fmla="*/ 508396 w 1297083"/>
                <a:gd name="connsiteY1" fmla="*/ 159 h 937629"/>
                <a:gd name="connsiteX2" fmla="*/ 632679 w 1297083"/>
                <a:gd name="connsiteY2" fmla="*/ 582442 h 937629"/>
                <a:gd name="connsiteX3" fmla="*/ 1283350 w 1297083"/>
                <a:gd name="connsiteY3" fmla="*/ 937235 h 937629"/>
                <a:gd name="connsiteX4" fmla="*/ 20649 w 1297083"/>
                <a:gd name="connsiteY4" fmla="*/ 637579 h 937629"/>
                <a:gd name="connsiteX0" fmla="*/ 20649 w 1297083"/>
                <a:gd name="connsiteY0" fmla="*/ 637568 h 937618"/>
                <a:gd name="connsiteX1" fmla="*/ 508396 w 1297083"/>
                <a:gd name="connsiteY1" fmla="*/ 148 h 937618"/>
                <a:gd name="connsiteX2" fmla="*/ 632679 w 1297083"/>
                <a:gd name="connsiteY2" fmla="*/ 582431 h 937618"/>
                <a:gd name="connsiteX3" fmla="*/ 1283350 w 1297083"/>
                <a:gd name="connsiteY3" fmla="*/ 937224 h 937618"/>
                <a:gd name="connsiteX4" fmla="*/ 20649 w 1297083"/>
                <a:gd name="connsiteY4" fmla="*/ 637568 h 937618"/>
                <a:gd name="connsiteX0" fmla="*/ 20649 w 1297083"/>
                <a:gd name="connsiteY0" fmla="*/ 637546 h 937596"/>
                <a:gd name="connsiteX1" fmla="*/ 508396 w 1297083"/>
                <a:gd name="connsiteY1" fmla="*/ 126 h 937596"/>
                <a:gd name="connsiteX2" fmla="*/ 632679 w 1297083"/>
                <a:gd name="connsiteY2" fmla="*/ 582409 h 937596"/>
                <a:gd name="connsiteX3" fmla="*/ 1283350 w 1297083"/>
                <a:gd name="connsiteY3" fmla="*/ 937202 h 937596"/>
                <a:gd name="connsiteX4" fmla="*/ 20649 w 1297083"/>
                <a:gd name="connsiteY4" fmla="*/ 637546 h 937596"/>
                <a:gd name="connsiteX0" fmla="*/ 30532 w 1063468"/>
                <a:gd name="connsiteY0" fmla="*/ 703992 h 940291"/>
                <a:gd name="connsiteX1" fmla="*/ 282609 w 1063468"/>
                <a:gd name="connsiteY1" fmla="*/ 584 h 940291"/>
                <a:gd name="connsiteX2" fmla="*/ 406892 w 1063468"/>
                <a:gd name="connsiteY2" fmla="*/ 582867 h 940291"/>
                <a:gd name="connsiteX3" fmla="*/ 1057563 w 1063468"/>
                <a:gd name="connsiteY3" fmla="*/ 937660 h 940291"/>
                <a:gd name="connsiteX4" fmla="*/ 30532 w 1063468"/>
                <a:gd name="connsiteY4" fmla="*/ 703992 h 940291"/>
                <a:gd name="connsiteX0" fmla="*/ 49958 w 1401108"/>
                <a:gd name="connsiteY0" fmla="*/ 703992 h 1099151"/>
                <a:gd name="connsiteX1" fmla="*/ 302035 w 1401108"/>
                <a:gd name="connsiteY1" fmla="*/ 584 h 1099151"/>
                <a:gd name="connsiteX2" fmla="*/ 426318 w 1401108"/>
                <a:gd name="connsiteY2" fmla="*/ 582867 h 1099151"/>
                <a:gd name="connsiteX3" fmla="*/ 1397500 w 1401108"/>
                <a:gd name="connsiteY3" fmla="*/ 1097916 h 1099151"/>
                <a:gd name="connsiteX4" fmla="*/ 49958 w 1401108"/>
                <a:gd name="connsiteY4" fmla="*/ 703992 h 1099151"/>
                <a:gd name="connsiteX0" fmla="*/ 98864 w 1450014"/>
                <a:gd name="connsiteY0" fmla="*/ 694577 h 1089729"/>
                <a:gd name="connsiteX1" fmla="*/ 143551 w 1450014"/>
                <a:gd name="connsiteY1" fmla="*/ 596 h 1089729"/>
                <a:gd name="connsiteX2" fmla="*/ 475224 w 1450014"/>
                <a:gd name="connsiteY2" fmla="*/ 573452 h 1089729"/>
                <a:gd name="connsiteX3" fmla="*/ 1446406 w 1450014"/>
                <a:gd name="connsiteY3" fmla="*/ 1088501 h 1089729"/>
                <a:gd name="connsiteX4" fmla="*/ 98864 w 1450014"/>
                <a:gd name="connsiteY4" fmla="*/ 694577 h 1089729"/>
                <a:gd name="connsiteX0" fmla="*/ 83504 w 1228480"/>
                <a:gd name="connsiteY0" fmla="*/ 694577 h 832126"/>
                <a:gd name="connsiteX1" fmla="*/ 128191 w 1228480"/>
                <a:gd name="connsiteY1" fmla="*/ 596 h 832126"/>
                <a:gd name="connsiteX2" fmla="*/ 459864 w 1228480"/>
                <a:gd name="connsiteY2" fmla="*/ 573452 h 832126"/>
                <a:gd name="connsiteX3" fmla="*/ 1223656 w 1228480"/>
                <a:gd name="connsiteY3" fmla="*/ 824550 h 832126"/>
                <a:gd name="connsiteX4" fmla="*/ 83504 w 1228480"/>
                <a:gd name="connsiteY4" fmla="*/ 694577 h 832126"/>
                <a:gd name="connsiteX0" fmla="*/ 83504 w 1226190"/>
                <a:gd name="connsiteY0" fmla="*/ 694577 h 872912"/>
                <a:gd name="connsiteX1" fmla="*/ 128191 w 1226190"/>
                <a:gd name="connsiteY1" fmla="*/ 596 h 872912"/>
                <a:gd name="connsiteX2" fmla="*/ 459864 w 1226190"/>
                <a:gd name="connsiteY2" fmla="*/ 573452 h 872912"/>
                <a:gd name="connsiteX3" fmla="*/ 1223656 w 1226190"/>
                <a:gd name="connsiteY3" fmla="*/ 824550 h 872912"/>
                <a:gd name="connsiteX4" fmla="*/ 83504 w 1226190"/>
                <a:gd name="connsiteY4" fmla="*/ 694577 h 872912"/>
                <a:gd name="connsiteX0" fmla="*/ 64773 w 1229567"/>
                <a:gd name="connsiteY0" fmla="*/ 694577 h 956535"/>
                <a:gd name="connsiteX1" fmla="*/ 109460 w 1229567"/>
                <a:gd name="connsiteY1" fmla="*/ 596 h 956535"/>
                <a:gd name="connsiteX2" fmla="*/ 441133 w 1229567"/>
                <a:gd name="connsiteY2" fmla="*/ 573452 h 956535"/>
                <a:gd name="connsiteX3" fmla="*/ 1204925 w 1229567"/>
                <a:gd name="connsiteY3" fmla="*/ 824550 h 956535"/>
                <a:gd name="connsiteX4" fmla="*/ 952047 w 1229567"/>
                <a:gd name="connsiteY4" fmla="*/ 953151 h 956535"/>
                <a:gd name="connsiteX5" fmla="*/ 64773 w 1229567"/>
                <a:gd name="connsiteY5" fmla="*/ 694577 h 956535"/>
                <a:gd name="connsiteX0" fmla="*/ 58568 w 1223362"/>
                <a:gd name="connsiteY0" fmla="*/ 733035 h 994993"/>
                <a:gd name="connsiteX1" fmla="*/ 103255 w 1223362"/>
                <a:gd name="connsiteY1" fmla="*/ 39054 h 994993"/>
                <a:gd name="connsiteX2" fmla="*/ 257685 w 1223362"/>
                <a:gd name="connsiteY2" fmla="*/ 143197 h 994993"/>
                <a:gd name="connsiteX3" fmla="*/ 434928 w 1223362"/>
                <a:gd name="connsiteY3" fmla="*/ 611910 h 994993"/>
                <a:gd name="connsiteX4" fmla="*/ 1198720 w 1223362"/>
                <a:gd name="connsiteY4" fmla="*/ 863008 h 994993"/>
                <a:gd name="connsiteX5" fmla="*/ 945842 w 1223362"/>
                <a:gd name="connsiteY5" fmla="*/ 991609 h 994993"/>
                <a:gd name="connsiteX6" fmla="*/ 58568 w 1223362"/>
                <a:gd name="connsiteY6" fmla="*/ 733035 h 994993"/>
                <a:gd name="connsiteX0" fmla="*/ 58568 w 1223362"/>
                <a:gd name="connsiteY0" fmla="*/ 736451 h 998409"/>
                <a:gd name="connsiteX1" fmla="*/ 103255 w 1223362"/>
                <a:gd name="connsiteY1" fmla="*/ 42470 h 998409"/>
                <a:gd name="connsiteX2" fmla="*/ 257685 w 1223362"/>
                <a:gd name="connsiteY2" fmla="*/ 146613 h 998409"/>
                <a:gd name="connsiteX3" fmla="*/ 434928 w 1223362"/>
                <a:gd name="connsiteY3" fmla="*/ 615326 h 998409"/>
                <a:gd name="connsiteX4" fmla="*/ 1198720 w 1223362"/>
                <a:gd name="connsiteY4" fmla="*/ 866424 h 998409"/>
                <a:gd name="connsiteX5" fmla="*/ 945842 w 1223362"/>
                <a:gd name="connsiteY5" fmla="*/ 995025 h 998409"/>
                <a:gd name="connsiteX6" fmla="*/ 58568 w 1223362"/>
                <a:gd name="connsiteY6" fmla="*/ 736451 h 998409"/>
                <a:gd name="connsiteX0" fmla="*/ 58568 w 1225175"/>
                <a:gd name="connsiteY0" fmla="*/ 736451 h 998409"/>
                <a:gd name="connsiteX1" fmla="*/ 103255 w 1225175"/>
                <a:gd name="connsiteY1" fmla="*/ 42470 h 998409"/>
                <a:gd name="connsiteX2" fmla="*/ 257685 w 1225175"/>
                <a:gd name="connsiteY2" fmla="*/ 146613 h 998409"/>
                <a:gd name="connsiteX3" fmla="*/ 406647 w 1225175"/>
                <a:gd name="connsiteY3" fmla="*/ 615326 h 998409"/>
                <a:gd name="connsiteX4" fmla="*/ 1198720 w 1225175"/>
                <a:gd name="connsiteY4" fmla="*/ 866424 h 998409"/>
                <a:gd name="connsiteX5" fmla="*/ 945842 w 1225175"/>
                <a:gd name="connsiteY5" fmla="*/ 995025 h 998409"/>
                <a:gd name="connsiteX6" fmla="*/ 58568 w 1225175"/>
                <a:gd name="connsiteY6" fmla="*/ 736451 h 998409"/>
                <a:gd name="connsiteX0" fmla="*/ 58568 w 1138563"/>
                <a:gd name="connsiteY0" fmla="*/ 736451 h 996811"/>
                <a:gd name="connsiteX1" fmla="*/ 103255 w 1138563"/>
                <a:gd name="connsiteY1" fmla="*/ 42470 h 996811"/>
                <a:gd name="connsiteX2" fmla="*/ 257685 w 1138563"/>
                <a:gd name="connsiteY2" fmla="*/ 146613 h 996811"/>
                <a:gd name="connsiteX3" fmla="*/ 406647 w 1138563"/>
                <a:gd name="connsiteY3" fmla="*/ 615326 h 996811"/>
                <a:gd name="connsiteX4" fmla="*/ 1095025 w 1138563"/>
                <a:gd name="connsiteY4" fmla="*/ 772156 h 996811"/>
                <a:gd name="connsiteX5" fmla="*/ 945842 w 1138563"/>
                <a:gd name="connsiteY5" fmla="*/ 995025 h 996811"/>
                <a:gd name="connsiteX6" fmla="*/ 58568 w 1138563"/>
                <a:gd name="connsiteY6" fmla="*/ 736451 h 996811"/>
                <a:gd name="connsiteX0" fmla="*/ 61347 w 1154926"/>
                <a:gd name="connsiteY0" fmla="*/ 736451 h 940809"/>
                <a:gd name="connsiteX1" fmla="*/ 106034 w 1154926"/>
                <a:gd name="connsiteY1" fmla="*/ 42470 h 940809"/>
                <a:gd name="connsiteX2" fmla="*/ 260464 w 1154926"/>
                <a:gd name="connsiteY2" fmla="*/ 146613 h 940809"/>
                <a:gd name="connsiteX3" fmla="*/ 409426 w 1154926"/>
                <a:gd name="connsiteY3" fmla="*/ 615326 h 940809"/>
                <a:gd name="connsiteX4" fmla="*/ 1097804 w 1154926"/>
                <a:gd name="connsiteY4" fmla="*/ 772156 h 940809"/>
                <a:gd name="connsiteX5" fmla="*/ 986328 w 1154926"/>
                <a:gd name="connsiteY5" fmla="*/ 938464 h 940809"/>
                <a:gd name="connsiteX6" fmla="*/ 61347 w 1154926"/>
                <a:gd name="connsiteY6" fmla="*/ 736451 h 940809"/>
                <a:gd name="connsiteX0" fmla="*/ 53014 w 1114203"/>
                <a:gd name="connsiteY0" fmla="*/ 736451 h 1259820"/>
                <a:gd name="connsiteX1" fmla="*/ 97701 w 1114203"/>
                <a:gd name="connsiteY1" fmla="*/ 42470 h 1259820"/>
                <a:gd name="connsiteX2" fmla="*/ 252131 w 1114203"/>
                <a:gd name="connsiteY2" fmla="*/ 146613 h 1259820"/>
                <a:gd name="connsiteX3" fmla="*/ 401093 w 1114203"/>
                <a:gd name="connsiteY3" fmla="*/ 615326 h 1259820"/>
                <a:gd name="connsiteX4" fmla="*/ 1089471 w 1114203"/>
                <a:gd name="connsiteY4" fmla="*/ 772156 h 1259820"/>
                <a:gd name="connsiteX5" fmla="*/ 864873 w 1114203"/>
                <a:gd name="connsiteY5" fmla="*/ 1258976 h 1259820"/>
                <a:gd name="connsiteX6" fmla="*/ 53014 w 1114203"/>
                <a:gd name="connsiteY6" fmla="*/ 736451 h 1259820"/>
                <a:gd name="connsiteX0" fmla="*/ 28128 w 1083501"/>
                <a:gd name="connsiteY0" fmla="*/ 736451 h 1263149"/>
                <a:gd name="connsiteX1" fmla="*/ 72815 w 1083501"/>
                <a:gd name="connsiteY1" fmla="*/ 42470 h 1263149"/>
                <a:gd name="connsiteX2" fmla="*/ 227245 w 1083501"/>
                <a:gd name="connsiteY2" fmla="*/ 146613 h 1263149"/>
                <a:gd name="connsiteX3" fmla="*/ 376207 w 1083501"/>
                <a:gd name="connsiteY3" fmla="*/ 615326 h 1263149"/>
                <a:gd name="connsiteX4" fmla="*/ 1064585 w 1083501"/>
                <a:gd name="connsiteY4" fmla="*/ 772156 h 1263149"/>
                <a:gd name="connsiteX5" fmla="*/ 839987 w 1083501"/>
                <a:gd name="connsiteY5" fmla="*/ 1258976 h 1263149"/>
                <a:gd name="connsiteX6" fmla="*/ 500622 w 1083501"/>
                <a:gd name="connsiteY6" fmla="*/ 929036 h 1263149"/>
                <a:gd name="connsiteX7" fmla="*/ 28128 w 1083501"/>
                <a:gd name="connsiteY7" fmla="*/ 736451 h 1263149"/>
                <a:gd name="connsiteX0" fmla="*/ 28128 w 912653"/>
                <a:gd name="connsiteY0" fmla="*/ 736451 h 1263149"/>
                <a:gd name="connsiteX1" fmla="*/ 72815 w 912653"/>
                <a:gd name="connsiteY1" fmla="*/ 42470 h 1263149"/>
                <a:gd name="connsiteX2" fmla="*/ 227245 w 912653"/>
                <a:gd name="connsiteY2" fmla="*/ 146613 h 1263149"/>
                <a:gd name="connsiteX3" fmla="*/ 376207 w 912653"/>
                <a:gd name="connsiteY3" fmla="*/ 615326 h 1263149"/>
                <a:gd name="connsiteX4" fmla="*/ 828915 w 912653"/>
                <a:gd name="connsiteY4" fmla="*/ 875851 h 1263149"/>
                <a:gd name="connsiteX5" fmla="*/ 839987 w 912653"/>
                <a:gd name="connsiteY5" fmla="*/ 1258976 h 1263149"/>
                <a:gd name="connsiteX6" fmla="*/ 500622 w 912653"/>
                <a:gd name="connsiteY6" fmla="*/ 929036 h 1263149"/>
                <a:gd name="connsiteX7" fmla="*/ 28128 w 912653"/>
                <a:gd name="connsiteY7" fmla="*/ 736451 h 1263149"/>
                <a:gd name="connsiteX0" fmla="*/ 49105 w 933630"/>
                <a:gd name="connsiteY0" fmla="*/ 690248 h 1216946"/>
                <a:gd name="connsiteX1" fmla="*/ 37231 w 933630"/>
                <a:gd name="connsiteY1" fmla="*/ 62254 h 1216946"/>
                <a:gd name="connsiteX2" fmla="*/ 248222 w 933630"/>
                <a:gd name="connsiteY2" fmla="*/ 100410 h 1216946"/>
                <a:gd name="connsiteX3" fmla="*/ 397184 w 933630"/>
                <a:gd name="connsiteY3" fmla="*/ 569123 h 1216946"/>
                <a:gd name="connsiteX4" fmla="*/ 849892 w 933630"/>
                <a:gd name="connsiteY4" fmla="*/ 829648 h 1216946"/>
                <a:gd name="connsiteX5" fmla="*/ 860964 w 933630"/>
                <a:gd name="connsiteY5" fmla="*/ 1212773 h 1216946"/>
                <a:gd name="connsiteX6" fmla="*/ 521599 w 933630"/>
                <a:gd name="connsiteY6" fmla="*/ 882833 h 1216946"/>
                <a:gd name="connsiteX7" fmla="*/ 49105 w 933630"/>
                <a:gd name="connsiteY7" fmla="*/ 690248 h 1216946"/>
                <a:gd name="connsiteX0" fmla="*/ 52344 w 936869"/>
                <a:gd name="connsiteY0" fmla="*/ 678255 h 1204953"/>
                <a:gd name="connsiteX1" fmla="*/ 40470 w 936869"/>
                <a:gd name="connsiteY1" fmla="*/ 50261 h 1204953"/>
                <a:gd name="connsiteX2" fmla="*/ 308022 w 936869"/>
                <a:gd name="connsiteY2" fmla="*/ 116698 h 1204953"/>
                <a:gd name="connsiteX3" fmla="*/ 400423 w 936869"/>
                <a:gd name="connsiteY3" fmla="*/ 557130 h 1204953"/>
                <a:gd name="connsiteX4" fmla="*/ 853131 w 936869"/>
                <a:gd name="connsiteY4" fmla="*/ 817655 h 1204953"/>
                <a:gd name="connsiteX5" fmla="*/ 864203 w 936869"/>
                <a:gd name="connsiteY5" fmla="*/ 1200780 h 1204953"/>
                <a:gd name="connsiteX6" fmla="*/ 524838 w 936869"/>
                <a:gd name="connsiteY6" fmla="*/ 870840 h 1204953"/>
                <a:gd name="connsiteX7" fmla="*/ 52344 w 936869"/>
                <a:gd name="connsiteY7" fmla="*/ 678255 h 1204953"/>
                <a:gd name="connsiteX0" fmla="*/ 52344 w 922030"/>
                <a:gd name="connsiteY0" fmla="*/ 678255 h 1204953"/>
                <a:gd name="connsiteX1" fmla="*/ 40470 w 922030"/>
                <a:gd name="connsiteY1" fmla="*/ 50261 h 1204953"/>
                <a:gd name="connsiteX2" fmla="*/ 308022 w 922030"/>
                <a:gd name="connsiteY2" fmla="*/ 116698 h 1204953"/>
                <a:gd name="connsiteX3" fmla="*/ 400423 w 922030"/>
                <a:gd name="connsiteY3" fmla="*/ 557130 h 1204953"/>
                <a:gd name="connsiteX4" fmla="*/ 805997 w 922030"/>
                <a:gd name="connsiteY4" fmla="*/ 704533 h 1204953"/>
                <a:gd name="connsiteX5" fmla="*/ 864203 w 922030"/>
                <a:gd name="connsiteY5" fmla="*/ 1200780 h 1204953"/>
                <a:gd name="connsiteX6" fmla="*/ 524838 w 922030"/>
                <a:gd name="connsiteY6" fmla="*/ 870840 h 1204953"/>
                <a:gd name="connsiteX7" fmla="*/ 52344 w 922030"/>
                <a:gd name="connsiteY7" fmla="*/ 678255 h 1204953"/>
                <a:gd name="connsiteX0" fmla="*/ 52344 w 868961"/>
                <a:gd name="connsiteY0" fmla="*/ 678255 h 1242317"/>
                <a:gd name="connsiteX1" fmla="*/ 40470 w 868961"/>
                <a:gd name="connsiteY1" fmla="*/ 50261 h 1242317"/>
                <a:gd name="connsiteX2" fmla="*/ 308022 w 868961"/>
                <a:gd name="connsiteY2" fmla="*/ 116698 h 1242317"/>
                <a:gd name="connsiteX3" fmla="*/ 400423 w 868961"/>
                <a:gd name="connsiteY3" fmla="*/ 557130 h 1242317"/>
                <a:gd name="connsiteX4" fmla="*/ 805997 w 868961"/>
                <a:gd name="connsiteY4" fmla="*/ 704533 h 1242317"/>
                <a:gd name="connsiteX5" fmla="*/ 864203 w 868961"/>
                <a:gd name="connsiteY5" fmla="*/ 1200780 h 1242317"/>
                <a:gd name="connsiteX6" fmla="*/ 703948 w 868961"/>
                <a:gd name="connsiteY6" fmla="*/ 1181924 h 1242317"/>
                <a:gd name="connsiteX7" fmla="*/ 524838 w 868961"/>
                <a:gd name="connsiteY7" fmla="*/ 870840 h 1242317"/>
                <a:gd name="connsiteX8" fmla="*/ 52344 w 868961"/>
                <a:gd name="connsiteY8" fmla="*/ 678255 h 1242317"/>
                <a:gd name="connsiteX0" fmla="*/ 52344 w 921433"/>
                <a:gd name="connsiteY0" fmla="*/ 678255 h 1213971"/>
                <a:gd name="connsiteX1" fmla="*/ 40470 w 921433"/>
                <a:gd name="connsiteY1" fmla="*/ 50261 h 1213971"/>
                <a:gd name="connsiteX2" fmla="*/ 308022 w 921433"/>
                <a:gd name="connsiteY2" fmla="*/ 116698 h 1213971"/>
                <a:gd name="connsiteX3" fmla="*/ 400423 w 921433"/>
                <a:gd name="connsiteY3" fmla="*/ 557130 h 1213971"/>
                <a:gd name="connsiteX4" fmla="*/ 805997 w 921433"/>
                <a:gd name="connsiteY4" fmla="*/ 704533 h 1213971"/>
                <a:gd name="connsiteX5" fmla="*/ 920763 w 921433"/>
                <a:gd name="connsiteY5" fmla="*/ 1144219 h 1213971"/>
                <a:gd name="connsiteX6" fmla="*/ 703948 w 921433"/>
                <a:gd name="connsiteY6" fmla="*/ 1181924 h 1213971"/>
                <a:gd name="connsiteX7" fmla="*/ 524838 w 921433"/>
                <a:gd name="connsiteY7" fmla="*/ 870840 h 1213971"/>
                <a:gd name="connsiteX8" fmla="*/ 52344 w 921433"/>
                <a:gd name="connsiteY8" fmla="*/ 678255 h 12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 h="1213971">
                  <a:moveTo>
                    <a:pt x="52344" y="678255"/>
                  </a:moveTo>
                  <a:cubicBezTo>
                    <a:pt x="-28384" y="541492"/>
                    <a:pt x="-2143" y="143854"/>
                    <a:pt x="40470" y="50261"/>
                  </a:cubicBezTo>
                  <a:cubicBezTo>
                    <a:pt x="83083" y="-43332"/>
                    <a:pt x="309304" y="2368"/>
                    <a:pt x="308022" y="116698"/>
                  </a:cubicBezTo>
                  <a:cubicBezTo>
                    <a:pt x="363301" y="212174"/>
                    <a:pt x="229444" y="441875"/>
                    <a:pt x="400423" y="557130"/>
                  </a:cubicBezTo>
                  <a:cubicBezTo>
                    <a:pt x="661972" y="702109"/>
                    <a:pt x="719274" y="606685"/>
                    <a:pt x="805997" y="704533"/>
                  </a:cubicBezTo>
                  <a:cubicBezTo>
                    <a:pt x="892720" y="802381"/>
                    <a:pt x="926773" y="1069367"/>
                    <a:pt x="920763" y="1144219"/>
                  </a:cubicBezTo>
                  <a:cubicBezTo>
                    <a:pt x="914753" y="1219071"/>
                    <a:pt x="760509" y="1236914"/>
                    <a:pt x="703948" y="1181924"/>
                  </a:cubicBezTo>
                  <a:cubicBezTo>
                    <a:pt x="647387" y="1126934"/>
                    <a:pt x="644437" y="950071"/>
                    <a:pt x="524838" y="870840"/>
                  </a:cubicBezTo>
                  <a:cubicBezTo>
                    <a:pt x="389528" y="783752"/>
                    <a:pt x="133072" y="815018"/>
                    <a:pt x="52344" y="67825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9425091">
              <a:off x="1649995" y="3348289"/>
              <a:ext cx="739038" cy="498100"/>
            </a:xfrm>
            <a:custGeom>
              <a:avLst/>
              <a:gdLst>
                <a:gd name="connsiteX0" fmla="*/ 914400 w 914400"/>
                <a:gd name="connsiteY0" fmla="*/ 517584 h 517584"/>
                <a:gd name="connsiteX1" fmla="*/ 819509 w 914400"/>
                <a:gd name="connsiteY1" fmla="*/ 293298 h 517584"/>
                <a:gd name="connsiteX2" fmla="*/ 621102 w 914400"/>
                <a:gd name="connsiteY2" fmla="*/ 310550 h 517584"/>
                <a:gd name="connsiteX3" fmla="*/ 396815 w 914400"/>
                <a:gd name="connsiteY3" fmla="*/ 103516 h 517584"/>
                <a:gd name="connsiteX4" fmla="*/ 94890 w 914400"/>
                <a:gd name="connsiteY4" fmla="*/ 129396 h 517584"/>
                <a:gd name="connsiteX5" fmla="*/ 0 w 914400"/>
                <a:gd name="connsiteY5" fmla="*/ 0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517584">
                  <a:moveTo>
                    <a:pt x="914400" y="517584"/>
                  </a:moveTo>
                  <a:cubicBezTo>
                    <a:pt x="891396" y="422694"/>
                    <a:pt x="868392" y="327804"/>
                    <a:pt x="819509" y="293298"/>
                  </a:cubicBezTo>
                  <a:cubicBezTo>
                    <a:pt x="770626" y="258792"/>
                    <a:pt x="691551" y="342180"/>
                    <a:pt x="621102" y="310550"/>
                  </a:cubicBezTo>
                  <a:cubicBezTo>
                    <a:pt x="550653" y="278920"/>
                    <a:pt x="484517" y="133708"/>
                    <a:pt x="396815" y="103516"/>
                  </a:cubicBezTo>
                  <a:cubicBezTo>
                    <a:pt x="309113" y="73324"/>
                    <a:pt x="161026" y="146649"/>
                    <a:pt x="94890" y="129396"/>
                  </a:cubicBezTo>
                  <a:cubicBezTo>
                    <a:pt x="28754" y="112143"/>
                    <a:pt x="0" y="0"/>
                    <a:pt x="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9425091">
              <a:off x="1612446" y="3321784"/>
              <a:ext cx="739037" cy="305232"/>
            </a:xfrm>
            <a:custGeom>
              <a:avLst/>
              <a:gdLst>
                <a:gd name="connsiteX0" fmla="*/ 914400 w 914400"/>
                <a:gd name="connsiteY0" fmla="*/ 293531 h 317172"/>
                <a:gd name="connsiteX1" fmla="*/ 715993 w 914400"/>
                <a:gd name="connsiteY1" fmla="*/ 310784 h 317172"/>
                <a:gd name="connsiteX2" fmla="*/ 595223 w 914400"/>
                <a:gd name="connsiteY2" fmla="*/ 198640 h 317172"/>
                <a:gd name="connsiteX3" fmla="*/ 301925 w 914400"/>
                <a:gd name="connsiteY3" fmla="*/ 190014 h 317172"/>
                <a:gd name="connsiteX4" fmla="*/ 129396 w 914400"/>
                <a:gd name="connsiteY4" fmla="*/ 8859 h 317172"/>
                <a:gd name="connsiteX5" fmla="*/ 0 w 914400"/>
                <a:gd name="connsiteY5" fmla="*/ 26112 h 3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317172">
                  <a:moveTo>
                    <a:pt x="914400" y="293531"/>
                  </a:moveTo>
                  <a:cubicBezTo>
                    <a:pt x="841794" y="310065"/>
                    <a:pt x="769189" y="326599"/>
                    <a:pt x="715993" y="310784"/>
                  </a:cubicBezTo>
                  <a:cubicBezTo>
                    <a:pt x="662797" y="294969"/>
                    <a:pt x="664234" y="218768"/>
                    <a:pt x="595223" y="198640"/>
                  </a:cubicBezTo>
                  <a:cubicBezTo>
                    <a:pt x="526212" y="178512"/>
                    <a:pt x="379563" y="221644"/>
                    <a:pt x="301925" y="190014"/>
                  </a:cubicBezTo>
                  <a:cubicBezTo>
                    <a:pt x="224287" y="158384"/>
                    <a:pt x="179717" y="36176"/>
                    <a:pt x="129396" y="8859"/>
                  </a:cubicBezTo>
                  <a:cubicBezTo>
                    <a:pt x="79075" y="-18458"/>
                    <a:pt x="0" y="26112"/>
                    <a:pt x="0" y="261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9425091">
              <a:off x="1667638" y="3354357"/>
              <a:ext cx="578680" cy="556225"/>
            </a:xfrm>
            <a:custGeom>
              <a:avLst/>
              <a:gdLst>
                <a:gd name="connsiteX0" fmla="*/ 715993 w 715993"/>
                <a:gd name="connsiteY0" fmla="*/ 577983 h 577983"/>
                <a:gd name="connsiteX1" fmla="*/ 586597 w 715993"/>
                <a:gd name="connsiteY1" fmla="*/ 448587 h 577983"/>
                <a:gd name="connsiteX2" fmla="*/ 517585 w 715993"/>
                <a:gd name="connsiteY2" fmla="*/ 232926 h 577983"/>
                <a:gd name="connsiteX3" fmla="*/ 345057 w 715993"/>
                <a:gd name="connsiteY3" fmla="*/ 163915 h 577983"/>
                <a:gd name="connsiteX4" fmla="*/ 198408 w 715993"/>
                <a:gd name="connsiteY4" fmla="*/ 25892 h 577983"/>
                <a:gd name="connsiteX5" fmla="*/ 0 w 715993"/>
                <a:gd name="connsiteY5" fmla="*/ 13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93" h="577983">
                  <a:moveTo>
                    <a:pt x="715993" y="577983"/>
                  </a:moveTo>
                  <a:cubicBezTo>
                    <a:pt x="667829" y="542039"/>
                    <a:pt x="619665" y="506096"/>
                    <a:pt x="586597" y="448587"/>
                  </a:cubicBezTo>
                  <a:cubicBezTo>
                    <a:pt x="553529" y="391077"/>
                    <a:pt x="557842" y="280371"/>
                    <a:pt x="517585" y="232926"/>
                  </a:cubicBezTo>
                  <a:cubicBezTo>
                    <a:pt x="477328" y="185481"/>
                    <a:pt x="398253" y="198421"/>
                    <a:pt x="345057" y="163915"/>
                  </a:cubicBezTo>
                  <a:cubicBezTo>
                    <a:pt x="291861" y="129409"/>
                    <a:pt x="255917" y="53209"/>
                    <a:pt x="198408" y="25892"/>
                  </a:cubicBezTo>
                  <a:cubicBezTo>
                    <a:pt x="140898" y="-1425"/>
                    <a:pt x="0" y="13"/>
                    <a:pt x="0" y="1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TextBox 175"/>
          <p:cNvSpPr txBox="1"/>
          <p:nvPr/>
        </p:nvSpPr>
        <p:spPr>
          <a:xfrm>
            <a:off x="417361" y="5731419"/>
            <a:ext cx="2244465" cy="954107"/>
          </a:xfrm>
          <a:prstGeom prst="rect">
            <a:avLst/>
          </a:prstGeom>
          <a:noFill/>
        </p:spPr>
        <p:txBody>
          <a:bodyPr wrap="square" rtlCol="0">
            <a:spAutoFit/>
          </a:bodyPr>
          <a:lstStyle/>
          <a:p>
            <a:pPr algn="ctr"/>
            <a:r>
              <a:rPr lang="en-US" sz="2800" dirty="0"/>
              <a:t>m</a:t>
            </a:r>
            <a:r>
              <a:rPr lang="en-US" sz="2800" dirty="0" smtClean="0"/>
              <a:t>icrobial community</a:t>
            </a:r>
            <a:endParaRPr lang="en-US" sz="2800" dirty="0"/>
          </a:p>
        </p:txBody>
      </p:sp>
    </p:spTree>
    <p:extLst>
      <p:ext uri="{BB962C8B-B14F-4D97-AF65-F5344CB8AC3E}">
        <p14:creationId xmlns:p14="http://schemas.microsoft.com/office/powerpoint/2010/main" val="1418574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rot="990017">
            <a:off x="1652075" y="3225072"/>
            <a:ext cx="1309131" cy="1402517"/>
            <a:chOff x="2838920" y="3206826"/>
            <a:chExt cx="1907571" cy="2102673"/>
          </a:xfrm>
        </p:grpSpPr>
        <p:sp>
          <p:nvSpPr>
            <p:cNvPr id="32" name="Oval 31"/>
            <p:cNvSpPr/>
            <p:nvPr/>
          </p:nvSpPr>
          <p:spPr>
            <a:xfrm>
              <a:off x="3067457" y="4587622"/>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38920" y="411394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77353" y="425673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56316" y="3785224"/>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94749" y="392800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95324" y="472255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05220" y="439166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622616" y="4062944"/>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086593" y="347157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425026" y="361436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752893" y="374929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862789" y="3418410"/>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81285" y="4826732"/>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791181" y="449584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908577" y="416711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034567" y="3866440"/>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44463" y="3535551"/>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261859" y="3206826"/>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15604"/>
            <a:ext cx="9144000" cy="1325563"/>
          </a:xfrm>
        </p:spPr>
        <p:txBody>
          <a:bodyPr>
            <a:normAutofit/>
          </a:bodyPr>
          <a:lstStyle/>
          <a:p>
            <a:pPr algn="ctr"/>
            <a:r>
              <a:rPr lang="en-US" sz="4000" b="1" dirty="0" smtClean="0"/>
              <a:t>What is a metagenome?</a:t>
            </a:r>
            <a:endParaRPr lang="en-US" sz="4000" b="1" dirty="0"/>
          </a:p>
        </p:txBody>
      </p:sp>
      <p:sp>
        <p:nvSpPr>
          <p:cNvPr id="3" name="Content Placeholder 2"/>
          <p:cNvSpPr>
            <a:spLocks noGrp="1"/>
          </p:cNvSpPr>
          <p:nvPr>
            <p:ph idx="1"/>
          </p:nvPr>
        </p:nvSpPr>
        <p:spPr>
          <a:xfrm>
            <a:off x="699384" y="1031507"/>
            <a:ext cx="7886700" cy="4351338"/>
          </a:xfrm>
        </p:spPr>
        <p:txBody>
          <a:bodyPr>
            <a:normAutofit/>
          </a:bodyPr>
          <a:lstStyle/>
          <a:p>
            <a:pPr marL="0" indent="0">
              <a:buNone/>
            </a:pPr>
            <a:r>
              <a:rPr lang="en-US" sz="3300" dirty="0" smtClean="0"/>
              <a:t>Sequenced environmental DNA for the study of the collective microbial genomes present in a sample</a:t>
            </a:r>
            <a:endParaRPr lang="en-US" sz="3300" dirty="0"/>
          </a:p>
        </p:txBody>
      </p:sp>
      <p:grpSp>
        <p:nvGrpSpPr>
          <p:cNvPr id="111" name="Group 110"/>
          <p:cNvGrpSpPr/>
          <p:nvPr/>
        </p:nvGrpSpPr>
        <p:grpSpPr>
          <a:xfrm rot="12536023">
            <a:off x="846192" y="4459029"/>
            <a:ext cx="1984436" cy="1404677"/>
            <a:chOff x="1165418" y="5222561"/>
            <a:chExt cx="1984436" cy="1404677"/>
          </a:xfrm>
        </p:grpSpPr>
        <p:sp>
          <p:nvSpPr>
            <p:cNvPr id="16" name="Freeform 15"/>
            <p:cNvSpPr/>
            <p:nvPr/>
          </p:nvSpPr>
          <p:spPr>
            <a:xfrm rot="19453632">
              <a:off x="1165418" y="5909636"/>
              <a:ext cx="764329" cy="451265"/>
            </a:xfrm>
            <a:custGeom>
              <a:avLst/>
              <a:gdLst>
                <a:gd name="connsiteX0" fmla="*/ 914400 w 914400"/>
                <a:gd name="connsiteY0" fmla="*/ 517584 h 517584"/>
                <a:gd name="connsiteX1" fmla="*/ 819509 w 914400"/>
                <a:gd name="connsiteY1" fmla="*/ 293298 h 517584"/>
                <a:gd name="connsiteX2" fmla="*/ 621102 w 914400"/>
                <a:gd name="connsiteY2" fmla="*/ 310550 h 517584"/>
                <a:gd name="connsiteX3" fmla="*/ 396815 w 914400"/>
                <a:gd name="connsiteY3" fmla="*/ 103516 h 517584"/>
                <a:gd name="connsiteX4" fmla="*/ 94890 w 914400"/>
                <a:gd name="connsiteY4" fmla="*/ 129396 h 517584"/>
                <a:gd name="connsiteX5" fmla="*/ 0 w 914400"/>
                <a:gd name="connsiteY5" fmla="*/ 0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517584">
                  <a:moveTo>
                    <a:pt x="914400" y="517584"/>
                  </a:moveTo>
                  <a:cubicBezTo>
                    <a:pt x="891396" y="422694"/>
                    <a:pt x="868392" y="327804"/>
                    <a:pt x="819509" y="293298"/>
                  </a:cubicBezTo>
                  <a:cubicBezTo>
                    <a:pt x="770626" y="258792"/>
                    <a:pt x="691551" y="342180"/>
                    <a:pt x="621102" y="310550"/>
                  </a:cubicBezTo>
                  <a:cubicBezTo>
                    <a:pt x="550653" y="278920"/>
                    <a:pt x="484517" y="133708"/>
                    <a:pt x="396815" y="103516"/>
                  </a:cubicBezTo>
                  <a:cubicBezTo>
                    <a:pt x="309113" y="73324"/>
                    <a:pt x="161026" y="146649"/>
                    <a:pt x="94890" y="129396"/>
                  </a:cubicBezTo>
                  <a:cubicBezTo>
                    <a:pt x="28754" y="112143"/>
                    <a:pt x="0" y="0"/>
                    <a:pt x="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rot="19453632">
              <a:off x="1236039" y="6081689"/>
              <a:ext cx="764329" cy="276533"/>
            </a:xfrm>
            <a:custGeom>
              <a:avLst/>
              <a:gdLst>
                <a:gd name="connsiteX0" fmla="*/ 914400 w 914400"/>
                <a:gd name="connsiteY0" fmla="*/ 293531 h 317172"/>
                <a:gd name="connsiteX1" fmla="*/ 715993 w 914400"/>
                <a:gd name="connsiteY1" fmla="*/ 310784 h 317172"/>
                <a:gd name="connsiteX2" fmla="*/ 595223 w 914400"/>
                <a:gd name="connsiteY2" fmla="*/ 198640 h 317172"/>
                <a:gd name="connsiteX3" fmla="*/ 301925 w 914400"/>
                <a:gd name="connsiteY3" fmla="*/ 190014 h 317172"/>
                <a:gd name="connsiteX4" fmla="*/ 129396 w 914400"/>
                <a:gd name="connsiteY4" fmla="*/ 8859 h 317172"/>
                <a:gd name="connsiteX5" fmla="*/ 0 w 914400"/>
                <a:gd name="connsiteY5" fmla="*/ 26112 h 3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317172">
                  <a:moveTo>
                    <a:pt x="914400" y="293531"/>
                  </a:moveTo>
                  <a:cubicBezTo>
                    <a:pt x="841794" y="310065"/>
                    <a:pt x="769189" y="326599"/>
                    <a:pt x="715993" y="310784"/>
                  </a:cubicBezTo>
                  <a:cubicBezTo>
                    <a:pt x="662797" y="294969"/>
                    <a:pt x="664234" y="218768"/>
                    <a:pt x="595223" y="198640"/>
                  </a:cubicBezTo>
                  <a:cubicBezTo>
                    <a:pt x="526212" y="178512"/>
                    <a:pt x="379563" y="221644"/>
                    <a:pt x="301925" y="190014"/>
                  </a:cubicBezTo>
                  <a:cubicBezTo>
                    <a:pt x="224287" y="158384"/>
                    <a:pt x="179717" y="36176"/>
                    <a:pt x="129396" y="8859"/>
                  </a:cubicBezTo>
                  <a:cubicBezTo>
                    <a:pt x="79075" y="-18458"/>
                    <a:pt x="0" y="26112"/>
                    <a:pt x="0" y="261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6266039">
              <a:off x="1375286" y="6076033"/>
              <a:ext cx="598485" cy="503925"/>
            </a:xfrm>
            <a:custGeom>
              <a:avLst/>
              <a:gdLst>
                <a:gd name="connsiteX0" fmla="*/ 715993 w 715993"/>
                <a:gd name="connsiteY0" fmla="*/ 577983 h 577983"/>
                <a:gd name="connsiteX1" fmla="*/ 586597 w 715993"/>
                <a:gd name="connsiteY1" fmla="*/ 448587 h 577983"/>
                <a:gd name="connsiteX2" fmla="*/ 517585 w 715993"/>
                <a:gd name="connsiteY2" fmla="*/ 232926 h 577983"/>
                <a:gd name="connsiteX3" fmla="*/ 345057 w 715993"/>
                <a:gd name="connsiteY3" fmla="*/ 163915 h 577983"/>
                <a:gd name="connsiteX4" fmla="*/ 198408 w 715993"/>
                <a:gd name="connsiteY4" fmla="*/ 25892 h 577983"/>
                <a:gd name="connsiteX5" fmla="*/ 0 w 715993"/>
                <a:gd name="connsiteY5" fmla="*/ 13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93" h="577983">
                  <a:moveTo>
                    <a:pt x="715993" y="577983"/>
                  </a:moveTo>
                  <a:cubicBezTo>
                    <a:pt x="667829" y="542039"/>
                    <a:pt x="619665" y="506096"/>
                    <a:pt x="586597" y="448587"/>
                  </a:cubicBezTo>
                  <a:cubicBezTo>
                    <a:pt x="553529" y="391077"/>
                    <a:pt x="557842" y="280371"/>
                    <a:pt x="517585" y="232926"/>
                  </a:cubicBezTo>
                  <a:cubicBezTo>
                    <a:pt x="477328" y="185481"/>
                    <a:pt x="398253" y="198421"/>
                    <a:pt x="345057" y="163915"/>
                  </a:cubicBezTo>
                  <a:cubicBezTo>
                    <a:pt x="291861" y="129409"/>
                    <a:pt x="255917" y="53209"/>
                    <a:pt x="198408" y="25892"/>
                  </a:cubicBezTo>
                  <a:cubicBezTo>
                    <a:pt x="140898" y="-1425"/>
                    <a:pt x="0" y="13"/>
                    <a:pt x="0" y="1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7"/>
            <p:cNvSpPr/>
            <p:nvPr/>
          </p:nvSpPr>
          <p:spPr>
            <a:xfrm rot="16398680" flipH="1" flipV="1">
              <a:off x="2091013" y="5148592"/>
              <a:ext cx="984872" cy="1132810"/>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 name="connsiteX0" fmla="*/ 27564 w 1023910"/>
                <a:gd name="connsiteY0" fmla="*/ 497727 h 977494"/>
                <a:gd name="connsiteX1" fmla="*/ 307921 w 1023910"/>
                <a:gd name="connsiteY1" fmla="*/ 1709 h 977494"/>
                <a:gd name="connsiteX2" fmla="*/ 752714 w 1023910"/>
                <a:gd name="connsiteY2" fmla="*/ 367175 h 977494"/>
                <a:gd name="connsiteX3" fmla="*/ 998035 w 1023910"/>
                <a:gd name="connsiteY3" fmla="*/ 976492 h 977494"/>
                <a:gd name="connsiteX4" fmla="*/ 27564 w 1023910"/>
                <a:gd name="connsiteY4" fmla="*/ 497727 h 977494"/>
                <a:gd name="connsiteX0" fmla="*/ 68669 w 1699806"/>
                <a:gd name="connsiteY0" fmla="*/ 497727 h 761708"/>
                <a:gd name="connsiteX1" fmla="*/ 349026 w 1699806"/>
                <a:gd name="connsiteY1" fmla="*/ 1709 h 761708"/>
                <a:gd name="connsiteX2" fmla="*/ 793819 w 1699806"/>
                <a:gd name="connsiteY2" fmla="*/ 367175 h 761708"/>
                <a:gd name="connsiteX3" fmla="*/ 1689589 w 1699806"/>
                <a:gd name="connsiteY3" fmla="*/ 759676 h 761708"/>
                <a:gd name="connsiteX4" fmla="*/ 68669 w 1699806"/>
                <a:gd name="connsiteY4" fmla="*/ 497727 h 761708"/>
                <a:gd name="connsiteX0" fmla="*/ 68669 w 1689654"/>
                <a:gd name="connsiteY0" fmla="*/ 497727 h 829814"/>
                <a:gd name="connsiteX1" fmla="*/ 349026 w 1689654"/>
                <a:gd name="connsiteY1" fmla="*/ 1709 h 829814"/>
                <a:gd name="connsiteX2" fmla="*/ 793819 w 1689654"/>
                <a:gd name="connsiteY2" fmla="*/ 367175 h 829814"/>
                <a:gd name="connsiteX3" fmla="*/ 1689589 w 1689654"/>
                <a:gd name="connsiteY3" fmla="*/ 759676 h 829814"/>
                <a:gd name="connsiteX4" fmla="*/ 68669 w 1689654"/>
                <a:gd name="connsiteY4" fmla="*/ 497727 h 829814"/>
                <a:gd name="connsiteX0" fmla="*/ 63419 w 1687236"/>
                <a:gd name="connsiteY0" fmla="*/ 501621 h 768056"/>
                <a:gd name="connsiteX1" fmla="*/ 343776 w 1687236"/>
                <a:gd name="connsiteY1" fmla="*/ 5603 h 768056"/>
                <a:gd name="connsiteX2" fmla="*/ 486912 w 1687236"/>
                <a:gd name="connsiteY2" fmla="*/ 295655 h 768056"/>
                <a:gd name="connsiteX3" fmla="*/ 1684339 w 1687236"/>
                <a:gd name="connsiteY3" fmla="*/ 763570 h 768056"/>
                <a:gd name="connsiteX4" fmla="*/ 63419 w 1687236"/>
                <a:gd name="connsiteY4" fmla="*/ 501621 h 768056"/>
                <a:gd name="connsiteX0" fmla="*/ 36305 w 1660122"/>
                <a:gd name="connsiteY0" fmla="*/ 640414 h 907417"/>
                <a:gd name="connsiteX1" fmla="*/ 524052 w 1660122"/>
                <a:gd name="connsiteY1" fmla="*/ 2994 h 907417"/>
                <a:gd name="connsiteX2" fmla="*/ 459798 w 1660122"/>
                <a:gd name="connsiteY2" fmla="*/ 434448 h 907417"/>
                <a:gd name="connsiteX3" fmla="*/ 1657225 w 1660122"/>
                <a:gd name="connsiteY3" fmla="*/ 902363 h 907417"/>
                <a:gd name="connsiteX4" fmla="*/ 36305 w 1660122"/>
                <a:gd name="connsiteY4" fmla="*/ 640414 h 907417"/>
                <a:gd name="connsiteX0" fmla="*/ 36305 w 1660122"/>
                <a:gd name="connsiteY0" fmla="*/ 658805 h 925808"/>
                <a:gd name="connsiteX1" fmla="*/ 524052 w 1660122"/>
                <a:gd name="connsiteY1" fmla="*/ 21385 h 925808"/>
                <a:gd name="connsiteX2" fmla="*/ 459798 w 1660122"/>
                <a:gd name="connsiteY2" fmla="*/ 452839 h 925808"/>
                <a:gd name="connsiteX3" fmla="*/ 1657225 w 1660122"/>
                <a:gd name="connsiteY3" fmla="*/ 920754 h 925808"/>
                <a:gd name="connsiteX4" fmla="*/ 36305 w 1660122"/>
                <a:gd name="connsiteY4" fmla="*/ 658805 h 925808"/>
                <a:gd name="connsiteX0" fmla="*/ 19677 w 1286389"/>
                <a:gd name="connsiteY0" fmla="*/ 658981 h 962936"/>
                <a:gd name="connsiteX1" fmla="*/ 507424 w 1286389"/>
                <a:gd name="connsiteY1" fmla="*/ 21561 h 962936"/>
                <a:gd name="connsiteX2" fmla="*/ 443170 w 1286389"/>
                <a:gd name="connsiteY2" fmla="*/ 453015 h 962936"/>
                <a:gd name="connsiteX3" fmla="*/ 1282378 w 1286389"/>
                <a:gd name="connsiteY3" fmla="*/ 958637 h 962936"/>
                <a:gd name="connsiteX4" fmla="*/ 19677 w 1286389"/>
                <a:gd name="connsiteY4" fmla="*/ 658981 h 962936"/>
                <a:gd name="connsiteX0" fmla="*/ 20649 w 1293156"/>
                <a:gd name="connsiteY0" fmla="*/ 637579 h 937629"/>
                <a:gd name="connsiteX1" fmla="*/ 508396 w 1293156"/>
                <a:gd name="connsiteY1" fmla="*/ 159 h 937629"/>
                <a:gd name="connsiteX2" fmla="*/ 632679 w 1293156"/>
                <a:gd name="connsiteY2" fmla="*/ 582442 h 937629"/>
                <a:gd name="connsiteX3" fmla="*/ 1283350 w 1293156"/>
                <a:gd name="connsiteY3" fmla="*/ 937235 h 937629"/>
                <a:gd name="connsiteX4" fmla="*/ 20649 w 1293156"/>
                <a:gd name="connsiteY4" fmla="*/ 637579 h 937629"/>
                <a:gd name="connsiteX0" fmla="*/ 20649 w 1297083"/>
                <a:gd name="connsiteY0" fmla="*/ 637579 h 937629"/>
                <a:gd name="connsiteX1" fmla="*/ 508396 w 1297083"/>
                <a:gd name="connsiteY1" fmla="*/ 159 h 937629"/>
                <a:gd name="connsiteX2" fmla="*/ 632679 w 1297083"/>
                <a:gd name="connsiteY2" fmla="*/ 582442 h 937629"/>
                <a:gd name="connsiteX3" fmla="*/ 1283350 w 1297083"/>
                <a:gd name="connsiteY3" fmla="*/ 937235 h 937629"/>
                <a:gd name="connsiteX4" fmla="*/ 20649 w 1297083"/>
                <a:gd name="connsiteY4" fmla="*/ 637579 h 937629"/>
                <a:gd name="connsiteX0" fmla="*/ 20649 w 1297083"/>
                <a:gd name="connsiteY0" fmla="*/ 637568 h 937618"/>
                <a:gd name="connsiteX1" fmla="*/ 508396 w 1297083"/>
                <a:gd name="connsiteY1" fmla="*/ 148 h 937618"/>
                <a:gd name="connsiteX2" fmla="*/ 632679 w 1297083"/>
                <a:gd name="connsiteY2" fmla="*/ 582431 h 937618"/>
                <a:gd name="connsiteX3" fmla="*/ 1283350 w 1297083"/>
                <a:gd name="connsiteY3" fmla="*/ 937224 h 937618"/>
                <a:gd name="connsiteX4" fmla="*/ 20649 w 1297083"/>
                <a:gd name="connsiteY4" fmla="*/ 637568 h 937618"/>
                <a:gd name="connsiteX0" fmla="*/ 20649 w 1297083"/>
                <a:gd name="connsiteY0" fmla="*/ 637546 h 937596"/>
                <a:gd name="connsiteX1" fmla="*/ 508396 w 1297083"/>
                <a:gd name="connsiteY1" fmla="*/ 126 h 937596"/>
                <a:gd name="connsiteX2" fmla="*/ 632679 w 1297083"/>
                <a:gd name="connsiteY2" fmla="*/ 582409 h 937596"/>
                <a:gd name="connsiteX3" fmla="*/ 1283350 w 1297083"/>
                <a:gd name="connsiteY3" fmla="*/ 937202 h 937596"/>
                <a:gd name="connsiteX4" fmla="*/ 20649 w 1297083"/>
                <a:gd name="connsiteY4" fmla="*/ 637546 h 937596"/>
                <a:gd name="connsiteX0" fmla="*/ 30532 w 1063468"/>
                <a:gd name="connsiteY0" fmla="*/ 703992 h 940291"/>
                <a:gd name="connsiteX1" fmla="*/ 282609 w 1063468"/>
                <a:gd name="connsiteY1" fmla="*/ 584 h 940291"/>
                <a:gd name="connsiteX2" fmla="*/ 406892 w 1063468"/>
                <a:gd name="connsiteY2" fmla="*/ 582867 h 940291"/>
                <a:gd name="connsiteX3" fmla="*/ 1057563 w 1063468"/>
                <a:gd name="connsiteY3" fmla="*/ 937660 h 940291"/>
                <a:gd name="connsiteX4" fmla="*/ 30532 w 1063468"/>
                <a:gd name="connsiteY4" fmla="*/ 703992 h 940291"/>
                <a:gd name="connsiteX0" fmla="*/ 49958 w 1401108"/>
                <a:gd name="connsiteY0" fmla="*/ 703992 h 1099151"/>
                <a:gd name="connsiteX1" fmla="*/ 302035 w 1401108"/>
                <a:gd name="connsiteY1" fmla="*/ 584 h 1099151"/>
                <a:gd name="connsiteX2" fmla="*/ 426318 w 1401108"/>
                <a:gd name="connsiteY2" fmla="*/ 582867 h 1099151"/>
                <a:gd name="connsiteX3" fmla="*/ 1397500 w 1401108"/>
                <a:gd name="connsiteY3" fmla="*/ 1097916 h 1099151"/>
                <a:gd name="connsiteX4" fmla="*/ 49958 w 1401108"/>
                <a:gd name="connsiteY4" fmla="*/ 703992 h 1099151"/>
                <a:gd name="connsiteX0" fmla="*/ 98864 w 1450014"/>
                <a:gd name="connsiteY0" fmla="*/ 694577 h 1089729"/>
                <a:gd name="connsiteX1" fmla="*/ 143551 w 1450014"/>
                <a:gd name="connsiteY1" fmla="*/ 596 h 1089729"/>
                <a:gd name="connsiteX2" fmla="*/ 475224 w 1450014"/>
                <a:gd name="connsiteY2" fmla="*/ 573452 h 1089729"/>
                <a:gd name="connsiteX3" fmla="*/ 1446406 w 1450014"/>
                <a:gd name="connsiteY3" fmla="*/ 1088501 h 1089729"/>
                <a:gd name="connsiteX4" fmla="*/ 98864 w 1450014"/>
                <a:gd name="connsiteY4" fmla="*/ 694577 h 1089729"/>
                <a:gd name="connsiteX0" fmla="*/ 83504 w 1228480"/>
                <a:gd name="connsiteY0" fmla="*/ 694577 h 832126"/>
                <a:gd name="connsiteX1" fmla="*/ 128191 w 1228480"/>
                <a:gd name="connsiteY1" fmla="*/ 596 h 832126"/>
                <a:gd name="connsiteX2" fmla="*/ 459864 w 1228480"/>
                <a:gd name="connsiteY2" fmla="*/ 573452 h 832126"/>
                <a:gd name="connsiteX3" fmla="*/ 1223656 w 1228480"/>
                <a:gd name="connsiteY3" fmla="*/ 824550 h 832126"/>
                <a:gd name="connsiteX4" fmla="*/ 83504 w 1228480"/>
                <a:gd name="connsiteY4" fmla="*/ 694577 h 832126"/>
                <a:gd name="connsiteX0" fmla="*/ 83504 w 1226190"/>
                <a:gd name="connsiteY0" fmla="*/ 694577 h 872912"/>
                <a:gd name="connsiteX1" fmla="*/ 128191 w 1226190"/>
                <a:gd name="connsiteY1" fmla="*/ 596 h 872912"/>
                <a:gd name="connsiteX2" fmla="*/ 459864 w 1226190"/>
                <a:gd name="connsiteY2" fmla="*/ 573452 h 872912"/>
                <a:gd name="connsiteX3" fmla="*/ 1223656 w 1226190"/>
                <a:gd name="connsiteY3" fmla="*/ 824550 h 872912"/>
                <a:gd name="connsiteX4" fmla="*/ 83504 w 1226190"/>
                <a:gd name="connsiteY4" fmla="*/ 694577 h 872912"/>
                <a:gd name="connsiteX0" fmla="*/ 64773 w 1229567"/>
                <a:gd name="connsiteY0" fmla="*/ 694577 h 956535"/>
                <a:gd name="connsiteX1" fmla="*/ 109460 w 1229567"/>
                <a:gd name="connsiteY1" fmla="*/ 596 h 956535"/>
                <a:gd name="connsiteX2" fmla="*/ 441133 w 1229567"/>
                <a:gd name="connsiteY2" fmla="*/ 573452 h 956535"/>
                <a:gd name="connsiteX3" fmla="*/ 1204925 w 1229567"/>
                <a:gd name="connsiteY3" fmla="*/ 824550 h 956535"/>
                <a:gd name="connsiteX4" fmla="*/ 952047 w 1229567"/>
                <a:gd name="connsiteY4" fmla="*/ 953151 h 956535"/>
                <a:gd name="connsiteX5" fmla="*/ 64773 w 1229567"/>
                <a:gd name="connsiteY5" fmla="*/ 694577 h 956535"/>
                <a:gd name="connsiteX0" fmla="*/ 58568 w 1223362"/>
                <a:gd name="connsiteY0" fmla="*/ 733035 h 994993"/>
                <a:gd name="connsiteX1" fmla="*/ 103255 w 1223362"/>
                <a:gd name="connsiteY1" fmla="*/ 39054 h 994993"/>
                <a:gd name="connsiteX2" fmla="*/ 257685 w 1223362"/>
                <a:gd name="connsiteY2" fmla="*/ 143197 h 994993"/>
                <a:gd name="connsiteX3" fmla="*/ 434928 w 1223362"/>
                <a:gd name="connsiteY3" fmla="*/ 611910 h 994993"/>
                <a:gd name="connsiteX4" fmla="*/ 1198720 w 1223362"/>
                <a:gd name="connsiteY4" fmla="*/ 863008 h 994993"/>
                <a:gd name="connsiteX5" fmla="*/ 945842 w 1223362"/>
                <a:gd name="connsiteY5" fmla="*/ 991609 h 994993"/>
                <a:gd name="connsiteX6" fmla="*/ 58568 w 1223362"/>
                <a:gd name="connsiteY6" fmla="*/ 733035 h 994993"/>
                <a:gd name="connsiteX0" fmla="*/ 58568 w 1223362"/>
                <a:gd name="connsiteY0" fmla="*/ 736451 h 998409"/>
                <a:gd name="connsiteX1" fmla="*/ 103255 w 1223362"/>
                <a:gd name="connsiteY1" fmla="*/ 42470 h 998409"/>
                <a:gd name="connsiteX2" fmla="*/ 257685 w 1223362"/>
                <a:gd name="connsiteY2" fmla="*/ 146613 h 998409"/>
                <a:gd name="connsiteX3" fmla="*/ 434928 w 1223362"/>
                <a:gd name="connsiteY3" fmla="*/ 615326 h 998409"/>
                <a:gd name="connsiteX4" fmla="*/ 1198720 w 1223362"/>
                <a:gd name="connsiteY4" fmla="*/ 866424 h 998409"/>
                <a:gd name="connsiteX5" fmla="*/ 945842 w 1223362"/>
                <a:gd name="connsiteY5" fmla="*/ 995025 h 998409"/>
                <a:gd name="connsiteX6" fmla="*/ 58568 w 1223362"/>
                <a:gd name="connsiteY6" fmla="*/ 736451 h 998409"/>
                <a:gd name="connsiteX0" fmla="*/ 58568 w 1225175"/>
                <a:gd name="connsiteY0" fmla="*/ 736451 h 998409"/>
                <a:gd name="connsiteX1" fmla="*/ 103255 w 1225175"/>
                <a:gd name="connsiteY1" fmla="*/ 42470 h 998409"/>
                <a:gd name="connsiteX2" fmla="*/ 257685 w 1225175"/>
                <a:gd name="connsiteY2" fmla="*/ 146613 h 998409"/>
                <a:gd name="connsiteX3" fmla="*/ 406647 w 1225175"/>
                <a:gd name="connsiteY3" fmla="*/ 615326 h 998409"/>
                <a:gd name="connsiteX4" fmla="*/ 1198720 w 1225175"/>
                <a:gd name="connsiteY4" fmla="*/ 866424 h 998409"/>
                <a:gd name="connsiteX5" fmla="*/ 945842 w 1225175"/>
                <a:gd name="connsiteY5" fmla="*/ 995025 h 998409"/>
                <a:gd name="connsiteX6" fmla="*/ 58568 w 1225175"/>
                <a:gd name="connsiteY6" fmla="*/ 736451 h 998409"/>
                <a:gd name="connsiteX0" fmla="*/ 58568 w 1138563"/>
                <a:gd name="connsiteY0" fmla="*/ 736451 h 996811"/>
                <a:gd name="connsiteX1" fmla="*/ 103255 w 1138563"/>
                <a:gd name="connsiteY1" fmla="*/ 42470 h 996811"/>
                <a:gd name="connsiteX2" fmla="*/ 257685 w 1138563"/>
                <a:gd name="connsiteY2" fmla="*/ 146613 h 996811"/>
                <a:gd name="connsiteX3" fmla="*/ 406647 w 1138563"/>
                <a:gd name="connsiteY3" fmla="*/ 615326 h 996811"/>
                <a:gd name="connsiteX4" fmla="*/ 1095025 w 1138563"/>
                <a:gd name="connsiteY4" fmla="*/ 772156 h 996811"/>
                <a:gd name="connsiteX5" fmla="*/ 945842 w 1138563"/>
                <a:gd name="connsiteY5" fmla="*/ 995025 h 996811"/>
                <a:gd name="connsiteX6" fmla="*/ 58568 w 1138563"/>
                <a:gd name="connsiteY6" fmla="*/ 736451 h 996811"/>
                <a:gd name="connsiteX0" fmla="*/ 61347 w 1154926"/>
                <a:gd name="connsiteY0" fmla="*/ 736451 h 940809"/>
                <a:gd name="connsiteX1" fmla="*/ 106034 w 1154926"/>
                <a:gd name="connsiteY1" fmla="*/ 42470 h 940809"/>
                <a:gd name="connsiteX2" fmla="*/ 260464 w 1154926"/>
                <a:gd name="connsiteY2" fmla="*/ 146613 h 940809"/>
                <a:gd name="connsiteX3" fmla="*/ 409426 w 1154926"/>
                <a:gd name="connsiteY3" fmla="*/ 615326 h 940809"/>
                <a:gd name="connsiteX4" fmla="*/ 1097804 w 1154926"/>
                <a:gd name="connsiteY4" fmla="*/ 772156 h 940809"/>
                <a:gd name="connsiteX5" fmla="*/ 986328 w 1154926"/>
                <a:gd name="connsiteY5" fmla="*/ 938464 h 940809"/>
                <a:gd name="connsiteX6" fmla="*/ 61347 w 1154926"/>
                <a:gd name="connsiteY6" fmla="*/ 736451 h 940809"/>
                <a:gd name="connsiteX0" fmla="*/ 53014 w 1114203"/>
                <a:gd name="connsiteY0" fmla="*/ 736451 h 1259820"/>
                <a:gd name="connsiteX1" fmla="*/ 97701 w 1114203"/>
                <a:gd name="connsiteY1" fmla="*/ 42470 h 1259820"/>
                <a:gd name="connsiteX2" fmla="*/ 252131 w 1114203"/>
                <a:gd name="connsiteY2" fmla="*/ 146613 h 1259820"/>
                <a:gd name="connsiteX3" fmla="*/ 401093 w 1114203"/>
                <a:gd name="connsiteY3" fmla="*/ 615326 h 1259820"/>
                <a:gd name="connsiteX4" fmla="*/ 1089471 w 1114203"/>
                <a:gd name="connsiteY4" fmla="*/ 772156 h 1259820"/>
                <a:gd name="connsiteX5" fmla="*/ 864873 w 1114203"/>
                <a:gd name="connsiteY5" fmla="*/ 1258976 h 1259820"/>
                <a:gd name="connsiteX6" fmla="*/ 53014 w 1114203"/>
                <a:gd name="connsiteY6" fmla="*/ 736451 h 1259820"/>
                <a:gd name="connsiteX0" fmla="*/ 28128 w 1083501"/>
                <a:gd name="connsiteY0" fmla="*/ 736451 h 1263149"/>
                <a:gd name="connsiteX1" fmla="*/ 72815 w 1083501"/>
                <a:gd name="connsiteY1" fmla="*/ 42470 h 1263149"/>
                <a:gd name="connsiteX2" fmla="*/ 227245 w 1083501"/>
                <a:gd name="connsiteY2" fmla="*/ 146613 h 1263149"/>
                <a:gd name="connsiteX3" fmla="*/ 376207 w 1083501"/>
                <a:gd name="connsiteY3" fmla="*/ 615326 h 1263149"/>
                <a:gd name="connsiteX4" fmla="*/ 1064585 w 1083501"/>
                <a:gd name="connsiteY4" fmla="*/ 772156 h 1263149"/>
                <a:gd name="connsiteX5" fmla="*/ 839987 w 1083501"/>
                <a:gd name="connsiteY5" fmla="*/ 1258976 h 1263149"/>
                <a:gd name="connsiteX6" fmla="*/ 500622 w 1083501"/>
                <a:gd name="connsiteY6" fmla="*/ 929036 h 1263149"/>
                <a:gd name="connsiteX7" fmla="*/ 28128 w 1083501"/>
                <a:gd name="connsiteY7" fmla="*/ 736451 h 1263149"/>
                <a:gd name="connsiteX0" fmla="*/ 28128 w 912653"/>
                <a:gd name="connsiteY0" fmla="*/ 736451 h 1263149"/>
                <a:gd name="connsiteX1" fmla="*/ 72815 w 912653"/>
                <a:gd name="connsiteY1" fmla="*/ 42470 h 1263149"/>
                <a:gd name="connsiteX2" fmla="*/ 227245 w 912653"/>
                <a:gd name="connsiteY2" fmla="*/ 146613 h 1263149"/>
                <a:gd name="connsiteX3" fmla="*/ 376207 w 912653"/>
                <a:gd name="connsiteY3" fmla="*/ 615326 h 1263149"/>
                <a:gd name="connsiteX4" fmla="*/ 828915 w 912653"/>
                <a:gd name="connsiteY4" fmla="*/ 875851 h 1263149"/>
                <a:gd name="connsiteX5" fmla="*/ 839987 w 912653"/>
                <a:gd name="connsiteY5" fmla="*/ 1258976 h 1263149"/>
                <a:gd name="connsiteX6" fmla="*/ 500622 w 912653"/>
                <a:gd name="connsiteY6" fmla="*/ 929036 h 1263149"/>
                <a:gd name="connsiteX7" fmla="*/ 28128 w 912653"/>
                <a:gd name="connsiteY7" fmla="*/ 736451 h 1263149"/>
                <a:gd name="connsiteX0" fmla="*/ 49105 w 933630"/>
                <a:gd name="connsiteY0" fmla="*/ 690248 h 1216946"/>
                <a:gd name="connsiteX1" fmla="*/ 37231 w 933630"/>
                <a:gd name="connsiteY1" fmla="*/ 62254 h 1216946"/>
                <a:gd name="connsiteX2" fmla="*/ 248222 w 933630"/>
                <a:gd name="connsiteY2" fmla="*/ 100410 h 1216946"/>
                <a:gd name="connsiteX3" fmla="*/ 397184 w 933630"/>
                <a:gd name="connsiteY3" fmla="*/ 569123 h 1216946"/>
                <a:gd name="connsiteX4" fmla="*/ 849892 w 933630"/>
                <a:gd name="connsiteY4" fmla="*/ 829648 h 1216946"/>
                <a:gd name="connsiteX5" fmla="*/ 860964 w 933630"/>
                <a:gd name="connsiteY5" fmla="*/ 1212773 h 1216946"/>
                <a:gd name="connsiteX6" fmla="*/ 521599 w 933630"/>
                <a:gd name="connsiteY6" fmla="*/ 882833 h 1216946"/>
                <a:gd name="connsiteX7" fmla="*/ 49105 w 933630"/>
                <a:gd name="connsiteY7" fmla="*/ 690248 h 1216946"/>
                <a:gd name="connsiteX0" fmla="*/ 52344 w 936869"/>
                <a:gd name="connsiteY0" fmla="*/ 678255 h 1204953"/>
                <a:gd name="connsiteX1" fmla="*/ 40470 w 936869"/>
                <a:gd name="connsiteY1" fmla="*/ 50261 h 1204953"/>
                <a:gd name="connsiteX2" fmla="*/ 308022 w 936869"/>
                <a:gd name="connsiteY2" fmla="*/ 116698 h 1204953"/>
                <a:gd name="connsiteX3" fmla="*/ 400423 w 936869"/>
                <a:gd name="connsiteY3" fmla="*/ 557130 h 1204953"/>
                <a:gd name="connsiteX4" fmla="*/ 853131 w 936869"/>
                <a:gd name="connsiteY4" fmla="*/ 817655 h 1204953"/>
                <a:gd name="connsiteX5" fmla="*/ 864203 w 936869"/>
                <a:gd name="connsiteY5" fmla="*/ 1200780 h 1204953"/>
                <a:gd name="connsiteX6" fmla="*/ 524838 w 936869"/>
                <a:gd name="connsiteY6" fmla="*/ 870840 h 1204953"/>
                <a:gd name="connsiteX7" fmla="*/ 52344 w 936869"/>
                <a:gd name="connsiteY7" fmla="*/ 678255 h 1204953"/>
                <a:gd name="connsiteX0" fmla="*/ 52344 w 922030"/>
                <a:gd name="connsiteY0" fmla="*/ 678255 h 1204953"/>
                <a:gd name="connsiteX1" fmla="*/ 40470 w 922030"/>
                <a:gd name="connsiteY1" fmla="*/ 50261 h 1204953"/>
                <a:gd name="connsiteX2" fmla="*/ 308022 w 922030"/>
                <a:gd name="connsiteY2" fmla="*/ 116698 h 1204953"/>
                <a:gd name="connsiteX3" fmla="*/ 400423 w 922030"/>
                <a:gd name="connsiteY3" fmla="*/ 557130 h 1204953"/>
                <a:gd name="connsiteX4" fmla="*/ 805997 w 922030"/>
                <a:gd name="connsiteY4" fmla="*/ 704533 h 1204953"/>
                <a:gd name="connsiteX5" fmla="*/ 864203 w 922030"/>
                <a:gd name="connsiteY5" fmla="*/ 1200780 h 1204953"/>
                <a:gd name="connsiteX6" fmla="*/ 524838 w 922030"/>
                <a:gd name="connsiteY6" fmla="*/ 870840 h 1204953"/>
                <a:gd name="connsiteX7" fmla="*/ 52344 w 922030"/>
                <a:gd name="connsiteY7" fmla="*/ 678255 h 1204953"/>
                <a:gd name="connsiteX0" fmla="*/ 52344 w 868961"/>
                <a:gd name="connsiteY0" fmla="*/ 678255 h 1242317"/>
                <a:gd name="connsiteX1" fmla="*/ 40470 w 868961"/>
                <a:gd name="connsiteY1" fmla="*/ 50261 h 1242317"/>
                <a:gd name="connsiteX2" fmla="*/ 308022 w 868961"/>
                <a:gd name="connsiteY2" fmla="*/ 116698 h 1242317"/>
                <a:gd name="connsiteX3" fmla="*/ 400423 w 868961"/>
                <a:gd name="connsiteY3" fmla="*/ 557130 h 1242317"/>
                <a:gd name="connsiteX4" fmla="*/ 805997 w 868961"/>
                <a:gd name="connsiteY4" fmla="*/ 704533 h 1242317"/>
                <a:gd name="connsiteX5" fmla="*/ 864203 w 868961"/>
                <a:gd name="connsiteY5" fmla="*/ 1200780 h 1242317"/>
                <a:gd name="connsiteX6" fmla="*/ 703948 w 868961"/>
                <a:gd name="connsiteY6" fmla="*/ 1181924 h 1242317"/>
                <a:gd name="connsiteX7" fmla="*/ 524838 w 868961"/>
                <a:gd name="connsiteY7" fmla="*/ 870840 h 1242317"/>
                <a:gd name="connsiteX8" fmla="*/ 52344 w 868961"/>
                <a:gd name="connsiteY8" fmla="*/ 678255 h 1242317"/>
                <a:gd name="connsiteX0" fmla="*/ 52344 w 921433"/>
                <a:gd name="connsiteY0" fmla="*/ 678255 h 1213971"/>
                <a:gd name="connsiteX1" fmla="*/ 40470 w 921433"/>
                <a:gd name="connsiteY1" fmla="*/ 50261 h 1213971"/>
                <a:gd name="connsiteX2" fmla="*/ 308022 w 921433"/>
                <a:gd name="connsiteY2" fmla="*/ 116698 h 1213971"/>
                <a:gd name="connsiteX3" fmla="*/ 400423 w 921433"/>
                <a:gd name="connsiteY3" fmla="*/ 557130 h 1213971"/>
                <a:gd name="connsiteX4" fmla="*/ 805997 w 921433"/>
                <a:gd name="connsiteY4" fmla="*/ 704533 h 1213971"/>
                <a:gd name="connsiteX5" fmla="*/ 920763 w 921433"/>
                <a:gd name="connsiteY5" fmla="*/ 1144219 h 1213971"/>
                <a:gd name="connsiteX6" fmla="*/ 703948 w 921433"/>
                <a:gd name="connsiteY6" fmla="*/ 1181924 h 1213971"/>
                <a:gd name="connsiteX7" fmla="*/ 524838 w 921433"/>
                <a:gd name="connsiteY7" fmla="*/ 870840 h 1213971"/>
                <a:gd name="connsiteX8" fmla="*/ 52344 w 921433"/>
                <a:gd name="connsiteY8" fmla="*/ 678255 h 12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 h="1213971">
                  <a:moveTo>
                    <a:pt x="52344" y="678255"/>
                  </a:moveTo>
                  <a:cubicBezTo>
                    <a:pt x="-28384" y="541492"/>
                    <a:pt x="-2143" y="143854"/>
                    <a:pt x="40470" y="50261"/>
                  </a:cubicBezTo>
                  <a:cubicBezTo>
                    <a:pt x="83083" y="-43332"/>
                    <a:pt x="309304" y="2368"/>
                    <a:pt x="308022" y="116698"/>
                  </a:cubicBezTo>
                  <a:cubicBezTo>
                    <a:pt x="363301" y="212174"/>
                    <a:pt x="229444" y="441875"/>
                    <a:pt x="400423" y="557130"/>
                  </a:cubicBezTo>
                  <a:cubicBezTo>
                    <a:pt x="661972" y="702109"/>
                    <a:pt x="719274" y="606685"/>
                    <a:pt x="805997" y="704533"/>
                  </a:cubicBezTo>
                  <a:cubicBezTo>
                    <a:pt x="892720" y="802381"/>
                    <a:pt x="926773" y="1069367"/>
                    <a:pt x="920763" y="1144219"/>
                  </a:cubicBezTo>
                  <a:cubicBezTo>
                    <a:pt x="914753" y="1219071"/>
                    <a:pt x="760509" y="1236914"/>
                    <a:pt x="703948" y="1181924"/>
                  </a:cubicBezTo>
                  <a:cubicBezTo>
                    <a:pt x="647387" y="1126934"/>
                    <a:pt x="644437" y="950071"/>
                    <a:pt x="524838" y="870840"/>
                  </a:cubicBezTo>
                  <a:cubicBezTo>
                    <a:pt x="389528" y="783752"/>
                    <a:pt x="133072" y="815018"/>
                    <a:pt x="52344" y="67825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rot="21181392">
            <a:off x="-289849" y="3466396"/>
            <a:ext cx="2147985" cy="1570895"/>
            <a:chOff x="95351" y="4088812"/>
            <a:chExt cx="2147985" cy="1570895"/>
          </a:xfrm>
        </p:grpSpPr>
        <p:sp>
          <p:nvSpPr>
            <p:cNvPr id="15" name="Oval 7"/>
            <p:cNvSpPr/>
            <p:nvPr/>
          </p:nvSpPr>
          <p:spPr>
            <a:xfrm rot="19453632">
              <a:off x="575696" y="4583030"/>
              <a:ext cx="1143234" cy="851090"/>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700" h="976169">
                  <a:moveTo>
                    <a:pt x="36524" y="496450"/>
                  </a:moveTo>
                  <a:cubicBezTo>
                    <a:pt x="-78495" y="333986"/>
                    <a:pt x="95470" y="-13945"/>
                    <a:pt x="316881" y="432"/>
                  </a:cubicBezTo>
                  <a:cubicBezTo>
                    <a:pt x="538292" y="14809"/>
                    <a:pt x="1364990" y="384998"/>
                    <a:pt x="1364990" y="582714"/>
                  </a:cubicBezTo>
                  <a:cubicBezTo>
                    <a:pt x="1390869" y="840815"/>
                    <a:pt x="1228406" y="989592"/>
                    <a:pt x="1006995" y="975215"/>
                  </a:cubicBezTo>
                  <a:cubicBezTo>
                    <a:pt x="785584" y="960838"/>
                    <a:pt x="151543" y="658914"/>
                    <a:pt x="36524" y="496450"/>
                  </a:cubicBezTo>
                  <a:close/>
                </a:path>
              </a:pathLst>
            </a:custGeom>
            <a:gradFill flip="none" rotWithShape="1">
              <a:gsLst>
                <a:gs pos="0">
                  <a:schemeClr val="accent1">
                    <a:lumMod val="5000"/>
                    <a:lumOff val="95000"/>
                  </a:schemeClr>
                </a:gs>
                <a:gs pos="56000">
                  <a:srgbClr val="FF0000"/>
                </a:gs>
                <a:gs pos="100000">
                  <a:schemeClr val="bg1">
                    <a:lumMod val="95000"/>
                  </a:schemeClr>
                </a:gs>
              </a:gsLst>
              <a:path path="circle">
                <a:fillToRect l="100000" t="100000"/>
              </a:path>
              <a:tileRect r="-100000" b="-10000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23632" y="4519301"/>
              <a:ext cx="527901" cy="326798"/>
            </a:xfrm>
            <a:custGeom>
              <a:avLst/>
              <a:gdLst>
                <a:gd name="connsiteX0" fmla="*/ 527901 w 527901"/>
                <a:gd name="connsiteY0" fmla="*/ 322945 h 326798"/>
                <a:gd name="connsiteX1" fmla="*/ 348792 w 527901"/>
                <a:gd name="connsiteY1" fmla="*/ 294664 h 326798"/>
                <a:gd name="connsiteX2" fmla="*/ 320512 w 527901"/>
                <a:gd name="connsiteY2" fmla="*/ 87275 h 326798"/>
                <a:gd name="connsiteX3" fmla="*/ 169683 w 527901"/>
                <a:gd name="connsiteY3" fmla="*/ 2433 h 326798"/>
                <a:gd name="connsiteX4" fmla="*/ 0 w 527901"/>
                <a:gd name="connsiteY4" fmla="*/ 21287 h 3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01" h="326798">
                  <a:moveTo>
                    <a:pt x="527901" y="322945"/>
                  </a:moveTo>
                  <a:cubicBezTo>
                    <a:pt x="455629" y="328443"/>
                    <a:pt x="383357" y="333942"/>
                    <a:pt x="348792" y="294664"/>
                  </a:cubicBezTo>
                  <a:cubicBezTo>
                    <a:pt x="314227" y="255386"/>
                    <a:pt x="350363" y="135980"/>
                    <a:pt x="320512" y="87275"/>
                  </a:cubicBezTo>
                  <a:cubicBezTo>
                    <a:pt x="290661" y="38570"/>
                    <a:pt x="223102" y="13431"/>
                    <a:pt x="169683" y="2433"/>
                  </a:cubicBezTo>
                  <a:cubicBezTo>
                    <a:pt x="116264" y="-8565"/>
                    <a:pt x="0" y="21287"/>
                    <a:pt x="0" y="2128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83509" y="4125809"/>
              <a:ext cx="320511" cy="584461"/>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500474" y="4088812"/>
              <a:ext cx="226261" cy="593888"/>
            </a:xfrm>
            <a:custGeom>
              <a:avLst/>
              <a:gdLst>
                <a:gd name="connsiteX0" fmla="*/ 0 w 226261"/>
                <a:gd name="connsiteY0" fmla="*/ 593888 h 593888"/>
                <a:gd name="connsiteX1" fmla="*/ 131976 w 226261"/>
                <a:gd name="connsiteY1" fmla="*/ 452486 h 593888"/>
                <a:gd name="connsiteX2" fmla="*/ 113122 w 226261"/>
                <a:gd name="connsiteY2" fmla="*/ 301658 h 593888"/>
                <a:gd name="connsiteX3" fmla="*/ 226244 w 226261"/>
                <a:gd name="connsiteY3" fmla="*/ 179109 h 593888"/>
                <a:gd name="connsiteX4" fmla="*/ 122549 w 226261"/>
                <a:gd name="connsiteY4" fmla="*/ 0 h 59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61" h="593888">
                  <a:moveTo>
                    <a:pt x="0" y="593888"/>
                  </a:moveTo>
                  <a:cubicBezTo>
                    <a:pt x="56561" y="547539"/>
                    <a:pt x="113122" y="501191"/>
                    <a:pt x="131976" y="452486"/>
                  </a:cubicBezTo>
                  <a:cubicBezTo>
                    <a:pt x="150830" y="403781"/>
                    <a:pt x="97411" y="347221"/>
                    <a:pt x="113122" y="301658"/>
                  </a:cubicBezTo>
                  <a:cubicBezTo>
                    <a:pt x="128833" y="256095"/>
                    <a:pt x="224673" y="229385"/>
                    <a:pt x="226244" y="179109"/>
                  </a:cubicBezTo>
                  <a:cubicBezTo>
                    <a:pt x="227815" y="128833"/>
                    <a:pt x="122549" y="0"/>
                    <a:pt x="12254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4945542">
              <a:off x="227326" y="5207221"/>
              <a:ext cx="320511" cy="584461"/>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085704" y="5314565"/>
              <a:ext cx="527901" cy="326798"/>
            </a:xfrm>
            <a:custGeom>
              <a:avLst/>
              <a:gdLst>
                <a:gd name="connsiteX0" fmla="*/ 527901 w 527901"/>
                <a:gd name="connsiteY0" fmla="*/ 322945 h 326798"/>
                <a:gd name="connsiteX1" fmla="*/ 348792 w 527901"/>
                <a:gd name="connsiteY1" fmla="*/ 294664 h 326798"/>
                <a:gd name="connsiteX2" fmla="*/ 320512 w 527901"/>
                <a:gd name="connsiteY2" fmla="*/ 87275 h 326798"/>
                <a:gd name="connsiteX3" fmla="*/ 169683 w 527901"/>
                <a:gd name="connsiteY3" fmla="*/ 2433 h 326798"/>
                <a:gd name="connsiteX4" fmla="*/ 0 w 527901"/>
                <a:gd name="connsiteY4" fmla="*/ 21287 h 3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01" h="326798">
                  <a:moveTo>
                    <a:pt x="527901" y="322945"/>
                  </a:moveTo>
                  <a:cubicBezTo>
                    <a:pt x="455629" y="328443"/>
                    <a:pt x="383357" y="333942"/>
                    <a:pt x="348792" y="294664"/>
                  </a:cubicBezTo>
                  <a:cubicBezTo>
                    <a:pt x="314227" y="255386"/>
                    <a:pt x="350363" y="135980"/>
                    <a:pt x="320512" y="87275"/>
                  </a:cubicBezTo>
                  <a:cubicBezTo>
                    <a:pt x="290661" y="38570"/>
                    <a:pt x="223102" y="13431"/>
                    <a:pt x="169683" y="2433"/>
                  </a:cubicBezTo>
                  <a:cubicBezTo>
                    <a:pt x="116264" y="-8565"/>
                    <a:pt x="0" y="21287"/>
                    <a:pt x="0" y="2128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rot="6672073" flipV="1">
              <a:off x="1805757" y="4932867"/>
              <a:ext cx="316227" cy="558930"/>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9561527">
            <a:off x="326764" y="2719137"/>
            <a:ext cx="2006925" cy="954431"/>
            <a:chOff x="382108" y="2956151"/>
            <a:chExt cx="2006925" cy="954431"/>
          </a:xfrm>
        </p:grpSpPr>
        <p:sp>
          <p:nvSpPr>
            <p:cNvPr id="8" name="Oval 7"/>
            <p:cNvSpPr/>
            <p:nvPr/>
          </p:nvSpPr>
          <p:spPr>
            <a:xfrm rot="7829918">
              <a:off x="593883" y="2744376"/>
              <a:ext cx="744721" cy="1168271"/>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 name="connsiteX0" fmla="*/ 27564 w 1023910"/>
                <a:gd name="connsiteY0" fmla="*/ 497727 h 977494"/>
                <a:gd name="connsiteX1" fmla="*/ 307921 w 1023910"/>
                <a:gd name="connsiteY1" fmla="*/ 1709 h 977494"/>
                <a:gd name="connsiteX2" fmla="*/ 752714 w 1023910"/>
                <a:gd name="connsiteY2" fmla="*/ 367175 h 977494"/>
                <a:gd name="connsiteX3" fmla="*/ 998035 w 1023910"/>
                <a:gd name="connsiteY3" fmla="*/ 976492 h 977494"/>
                <a:gd name="connsiteX4" fmla="*/ 27564 w 1023910"/>
                <a:gd name="connsiteY4" fmla="*/ 497727 h 977494"/>
                <a:gd name="connsiteX0" fmla="*/ 68669 w 1699806"/>
                <a:gd name="connsiteY0" fmla="*/ 497727 h 761708"/>
                <a:gd name="connsiteX1" fmla="*/ 349026 w 1699806"/>
                <a:gd name="connsiteY1" fmla="*/ 1709 h 761708"/>
                <a:gd name="connsiteX2" fmla="*/ 793819 w 1699806"/>
                <a:gd name="connsiteY2" fmla="*/ 367175 h 761708"/>
                <a:gd name="connsiteX3" fmla="*/ 1689589 w 1699806"/>
                <a:gd name="connsiteY3" fmla="*/ 759676 h 761708"/>
                <a:gd name="connsiteX4" fmla="*/ 68669 w 1699806"/>
                <a:gd name="connsiteY4" fmla="*/ 497727 h 761708"/>
                <a:gd name="connsiteX0" fmla="*/ 68669 w 1689654"/>
                <a:gd name="connsiteY0" fmla="*/ 497727 h 829814"/>
                <a:gd name="connsiteX1" fmla="*/ 349026 w 1689654"/>
                <a:gd name="connsiteY1" fmla="*/ 1709 h 829814"/>
                <a:gd name="connsiteX2" fmla="*/ 793819 w 1689654"/>
                <a:gd name="connsiteY2" fmla="*/ 367175 h 829814"/>
                <a:gd name="connsiteX3" fmla="*/ 1689589 w 1689654"/>
                <a:gd name="connsiteY3" fmla="*/ 759676 h 829814"/>
                <a:gd name="connsiteX4" fmla="*/ 68669 w 1689654"/>
                <a:gd name="connsiteY4" fmla="*/ 497727 h 829814"/>
                <a:gd name="connsiteX0" fmla="*/ 63419 w 1687236"/>
                <a:gd name="connsiteY0" fmla="*/ 501621 h 768056"/>
                <a:gd name="connsiteX1" fmla="*/ 343776 w 1687236"/>
                <a:gd name="connsiteY1" fmla="*/ 5603 h 768056"/>
                <a:gd name="connsiteX2" fmla="*/ 486912 w 1687236"/>
                <a:gd name="connsiteY2" fmla="*/ 295655 h 768056"/>
                <a:gd name="connsiteX3" fmla="*/ 1684339 w 1687236"/>
                <a:gd name="connsiteY3" fmla="*/ 763570 h 768056"/>
                <a:gd name="connsiteX4" fmla="*/ 63419 w 1687236"/>
                <a:gd name="connsiteY4" fmla="*/ 501621 h 768056"/>
                <a:gd name="connsiteX0" fmla="*/ 36305 w 1660122"/>
                <a:gd name="connsiteY0" fmla="*/ 640414 h 907417"/>
                <a:gd name="connsiteX1" fmla="*/ 524052 w 1660122"/>
                <a:gd name="connsiteY1" fmla="*/ 2994 h 907417"/>
                <a:gd name="connsiteX2" fmla="*/ 459798 w 1660122"/>
                <a:gd name="connsiteY2" fmla="*/ 434448 h 907417"/>
                <a:gd name="connsiteX3" fmla="*/ 1657225 w 1660122"/>
                <a:gd name="connsiteY3" fmla="*/ 902363 h 907417"/>
                <a:gd name="connsiteX4" fmla="*/ 36305 w 1660122"/>
                <a:gd name="connsiteY4" fmla="*/ 640414 h 907417"/>
                <a:gd name="connsiteX0" fmla="*/ 36305 w 1660122"/>
                <a:gd name="connsiteY0" fmla="*/ 658805 h 925808"/>
                <a:gd name="connsiteX1" fmla="*/ 524052 w 1660122"/>
                <a:gd name="connsiteY1" fmla="*/ 21385 h 925808"/>
                <a:gd name="connsiteX2" fmla="*/ 459798 w 1660122"/>
                <a:gd name="connsiteY2" fmla="*/ 452839 h 925808"/>
                <a:gd name="connsiteX3" fmla="*/ 1657225 w 1660122"/>
                <a:gd name="connsiteY3" fmla="*/ 920754 h 925808"/>
                <a:gd name="connsiteX4" fmla="*/ 36305 w 1660122"/>
                <a:gd name="connsiteY4" fmla="*/ 658805 h 925808"/>
                <a:gd name="connsiteX0" fmla="*/ 19677 w 1286389"/>
                <a:gd name="connsiteY0" fmla="*/ 658981 h 962936"/>
                <a:gd name="connsiteX1" fmla="*/ 507424 w 1286389"/>
                <a:gd name="connsiteY1" fmla="*/ 21561 h 962936"/>
                <a:gd name="connsiteX2" fmla="*/ 443170 w 1286389"/>
                <a:gd name="connsiteY2" fmla="*/ 453015 h 962936"/>
                <a:gd name="connsiteX3" fmla="*/ 1282378 w 1286389"/>
                <a:gd name="connsiteY3" fmla="*/ 958637 h 962936"/>
                <a:gd name="connsiteX4" fmla="*/ 19677 w 1286389"/>
                <a:gd name="connsiteY4" fmla="*/ 658981 h 962936"/>
                <a:gd name="connsiteX0" fmla="*/ 20649 w 1293156"/>
                <a:gd name="connsiteY0" fmla="*/ 637579 h 937629"/>
                <a:gd name="connsiteX1" fmla="*/ 508396 w 1293156"/>
                <a:gd name="connsiteY1" fmla="*/ 159 h 937629"/>
                <a:gd name="connsiteX2" fmla="*/ 632679 w 1293156"/>
                <a:gd name="connsiteY2" fmla="*/ 582442 h 937629"/>
                <a:gd name="connsiteX3" fmla="*/ 1283350 w 1293156"/>
                <a:gd name="connsiteY3" fmla="*/ 937235 h 937629"/>
                <a:gd name="connsiteX4" fmla="*/ 20649 w 1293156"/>
                <a:gd name="connsiteY4" fmla="*/ 637579 h 937629"/>
                <a:gd name="connsiteX0" fmla="*/ 20649 w 1297083"/>
                <a:gd name="connsiteY0" fmla="*/ 637579 h 937629"/>
                <a:gd name="connsiteX1" fmla="*/ 508396 w 1297083"/>
                <a:gd name="connsiteY1" fmla="*/ 159 h 937629"/>
                <a:gd name="connsiteX2" fmla="*/ 632679 w 1297083"/>
                <a:gd name="connsiteY2" fmla="*/ 582442 h 937629"/>
                <a:gd name="connsiteX3" fmla="*/ 1283350 w 1297083"/>
                <a:gd name="connsiteY3" fmla="*/ 937235 h 937629"/>
                <a:gd name="connsiteX4" fmla="*/ 20649 w 1297083"/>
                <a:gd name="connsiteY4" fmla="*/ 637579 h 937629"/>
                <a:gd name="connsiteX0" fmla="*/ 20649 w 1297083"/>
                <a:gd name="connsiteY0" fmla="*/ 637568 h 937618"/>
                <a:gd name="connsiteX1" fmla="*/ 508396 w 1297083"/>
                <a:gd name="connsiteY1" fmla="*/ 148 h 937618"/>
                <a:gd name="connsiteX2" fmla="*/ 632679 w 1297083"/>
                <a:gd name="connsiteY2" fmla="*/ 582431 h 937618"/>
                <a:gd name="connsiteX3" fmla="*/ 1283350 w 1297083"/>
                <a:gd name="connsiteY3" fmla="*/ 937224 h 937618"/>
                <a:gd name="connsiteX4" fmla="*/ 20649 w 1297083"/>
                <a:gd name="connsiteY4" fmla="*/ 637568 h 937618"/>
                <a:gd name="connsiteX0" fmla="*/ 20649 w 1297083"/>
                <a:gd name="connsiteY0" fmla="*/ 637546 h 937596"/>
                <a:gd name="connsiteX1" fmla="*/ 508396 w 1297083"/>
                <a:gd name="connsiteY1" fmla="*/ 126 h 937596"/>
                <a:gd name="connsiteX2" fmla="*/ 632679 w 1297083"/>
                <a:gd name="connsiteY2" fmla="*/ 582409 h 937596"/>
                <a:gd name="connsiteX3" fmla="*/ 1283350 w 1297083"/>
                <a:gd name="connsiteY3" fmla="*/ 937202 h 937596"/>
                <a:gd name="connsiteX4" fmla="*/ 20649 w 1297083"/>
                <a:gd name="connsiteY4" fmla="*/ 637546 h 937596"/>
                <a:gd name="connsiteX0" fmla="*/ 30532 w 1063468"/>
                <a:gd name="connsiteY0" fmla="*/ 703992 h 940291"/>
                <a:gd name="connsiteX1" fmla="*/ 282609 w 1063468"/>
                <a:gd name="connsiteY1" fmla="*/ 584 h 940291"/>
                <a:gd name="connsiteX2" fmla="*/ 406892 w 1063468"/>
                <a:gd name="connsiteY2" fmla="*/ 582867 h 940291"/>
                <a:gd name="connsiteX3" fmla="*/ 1057563 w 1063468"/>
                <a:gd name="connsiteY3" fmla="*/ 937660 h 940291"/>
                <a:gd name="connsiteX4" fmla="*/ 30532 w 1063468"/>
                <a:gd name="connsiteY4" fmla="*/ 703992 h 940291"/>
                <a:gd name="connsiteX0" fmla="*/ 49958 w 1401108"/>
                <a:gd name="connsiteY0" fmla="*/ 703992 h 1099151"/>
                <a:gd name="connsiteX1" fmla="*/ 302035 w 1401108"/>
                <a:gd name="connsiteY1" fmla="*/ 584 h 1099151"/>
                <a:gd name="connsiteX2" fmla="*/ 426318 w 1401108"/>
                <a:gd name="connsiteY2" fmla="*/ 582867 h 1099151"/>
                <a:gd name="connsiteX3" fmla="*/ 1397500 w 1401108"/>
                <a:gd name="connsiteY3" fmla="*/ 1097916 h 1099151"/>
                <a:gd name="connsiteX4" fmla="*/ 49958 w 1401108"/>
                <a:gd name="connsiteY4" fmla="*/ 703992 h 1099151"/>
                <a:gd name="connsiteX0" fmla="*/ 98864 w 1450014"/>
                <a:gd name="connsiteY0" fmla="*/ 694577 h 1089729"/>
                <a:gd name="connsiteX1" fmla="*/ 143551 w 1450014"/>
                <a:gd name="connsiteY1" fmla="*/ 596 h 1089729"/>
                <a:gd name="connsiteX2" fmla="*/ 475224 w 1450014"/>
                <a:gd name="connsiteY2" fmla="*/ 573452 h 1089729"/>
                <a:gd name="connsiteX3" fmla="*/ 1446406 w 1450014"/>
                <a:gd name="connsiteY3" fmla="*/ 1088501 h 1089729"/>
                <a:gd name="connsiteX4" fmla="*/ 98864 w 1450014"/>
                <a:gd name="connsiteY4" fmla="*/ 694577 h 1089729"/>
                <a:gd name="connsiteX0" fmla="*/ 83504 w 1228480"/>
                <a:gd name="connsiteY0" fmla="*/ 694577 h 832126"/>
                <a:gd name="connsiteX1" fmla="*/ 128191 w 1228480"/>
                <a:gd name="connsiteY1" fmla="*/ 596 h 832126"/>
                <a:gd name="connsiteX2" fmla="*/ 459864 w 1228480"/>
                <a:gd name="connsiteY2" fmla="*/ 573452 h 832126"/>
                <a:gd name="connsiteX3" fmla="*/ 1223656 w 1228480"/>
                <a:gd name="connsiteY3" fmla="*/ 824550 h 832126"/>
                <a:gd name="connsiteX4" fmla="*/ 83504 w 1228480"/>
                <a:gd name="connsiteY4" fmla="*/ 694577 h 832126"/>
                <a:gd name="connsiteX0" fmla="*/ 83504 w 1226190"/>
                <a:gd name="connsiteY0" fmla="*/ 694577 h 872912"/>
                <a:gd name="connsiteX1" fmla="*/ 128191 w 1226190"/>
                <a:gd name="connsiteY1" fmla="*/ 596 h 872912"/>
                <a:gd name="connsiteX2" fmla="*/ 459864 w 1226190"/>
                <a:gd name="connsiteY2" fmla="*/ 573452 h 872912"/>
                <a:gd name="connsiteX3" fmla="*/ 1223656 w 1226190"/>
                <a:gd name="connsiteY3" fmla="*/ 824550 h 872912"/>
                <a:gd name="connsiteX4" fmla="*/ 83504 w 1226190"/>
                <a:gd name="connsiteY4" fmla="*/ 694577 h 872912"/>
                <a:gd name="connsiteX0" fmla="*/ 64773 w 1229567"/>
                <a:gd name="connsiteY0" fmla="*/ 694577 h 956535"/>
                <a:gd name="connsiteX1" fmla="*/ 109460 w 1229567"/>
                <a:gd name="connsiteY1" fmla="*/ 596 h 956535"/>
                <a:gd name="connsiteX2" fmla="*/ 441133 w 1229567"/>
                <a:gd name="connsiteY2" fmla="*/ 573452 h 956535"/>
                <a:gd name="connsiteX3" fmla="*/ 1204925 w 1229567"/>
                <a:gd name="connsiteY3" fmla="*/ 824550 h 956535"/>
                <a:gd name="connsiteX4" fmla="*/ 952047 w 1229567"/>
                <a:gd name="connsiteY4" fmla="*/ 953151 h 956535"/>
                <a:gd name="connsiteX5" fmla="*/ 64773 w 1229567"/>
                <a:gd name="connsiteY5" fmla="*/ 694577 h 956535"/>
                <a:gd name="connsiteX0" fmla="*/ 58568 w 1223362"/>
                <a:gd name="connsiteY0" fmla="*/ 733035 h 994993"/>
                <a:gd name="connsiteX1" fmla="*/ 103255 w 1223362"/>
                <a:gd name="connsiteY1" fmla="*/ 39054 h 994993"/>
                <a:gd name="connsiteX2" fmla="*/ 257685 w 1223362"/>
                <a:gd name="connsiteY2" fmla="*/ 143197 h 994993"/>
                <a:gd name="connsiteX3" fmla="*/ 434928 w 1223362"/>
                <a:gd name="connsiteY3" fmla="*/ 611910 h 994993"/>
                <a:gd name="connsiteX4" fmla="*/ 1198720 w 1223362"/>
                <a:gd name="connsiteY4" fmla="*/ 863008 h 994993"/>
                <a:gd name="connsiteX5" fmla="*/ 945842 w 1223362"/>
                <a:gd name="connsiteY5" fmla="*/ 991609 h 994993"/>
                <a:gd name="connsiteX6" fmla="*/ 58568 w 1223362"/>
                <a:gd name="connsiteY6" fmla="*/ 733035 h 994993"/>
                <a:gd name="connsiteX0" fmla="*/ 58568 w 1223362"/>
                <a:gd name="connsiteY0" fmla="*/ 736451 h 998409"/>
                <a:gd name="connsiteX1" fmla="*/ 103255 w 1223362"/>
                <a:gd name="connsiteY1" fmla="*/ 42470 h 998409"/>
                <a:gd name="connsiteX2" fmla="*/ 257685 w 1223362"/>
                <a:gd name="connsiteY2" fmla="*/ 146613 h 998409"/>
                <a:gd name="connsiteX3" fmla="*/ 434928 w 1223362"/>
                <a:gd name="connsiteY3" fmla="*/ 615326 h 998409"/>
                <a:gd name="connsiteX4" fmla="*/ 1198720 w 1223362"/>
                <a:gd name="connsiteY4" fmla="*/ 866424 h 998409"/>
                <a:gd name="connsiteX5" fmla="*/ 945842 w 1223362"/>
                <a:gd name="connsiteY5" fmla="*/ 995025 h 998409"/>
                <a:gd name="connsiteX6" fmla="*/ 58568 w 1223362"/>
                <a:gd name="connsiteY6" fmla="*/ 736451 h 998409"/>
                <a:gd name="connsiteX0" fmla="*/ 58568 w 1225175"/>
                <a:gd name="connsiteY0" fmla="*/ 736451 h 998409"/>
                <a:gd name="connsiteX1" fmla="*/ 103255 w 1225175"/>
                <a:gd name="connsiteY1" fmla="*/ 42470 h 998409"/>
                <a:gd name="connsiteX2" fmla="*/ 257685 w 1225175"/>
                <a:gd name="connsiteY2" fmla="*/ 146613 h 998409"/>
                <a:gd name="connsiteX3" fmla="*/ 406647 w 1225175"/>
                <a:gd name="connsiteY3" fmla="*/ 615326 h 998409"/>
                <a:gd name="connsiteX4" fmla="*/ 1198720 w 1225175"/>
                <a:gd name="connsiteY4" fmla="*/ 866424 h 998409"/>
                <a:gd name="connsiteX5" fmla="*/ 945842 w 1225175"/>
                <a:gd name="connsiteY5" fmla="*/ 995025 h 998409"/>
                <a:gd name="connsiteX6" fmla="*/ 58568 w 1225175"/>
                <a:gd name="connsiteY6" fmla="*/ 736451 h 998409"/>
                <a:gd name="connsiteX0" fmla="*/ 58568 w 1138563"/>
                <a:gd name="connsiteY0" fmla="*/ 736451 h 996811"/>
                <a:gd name="connsiteX1" fmla="*/ 103255 w 1138563"/>
                <a:gd name="connsiteY1" fmla="*/ 42470 h 996811"/>
                <a:gd name="connsiteX2" fmla="*/ 257685 w 1138563"/>
                <a:gd name="connsiteY2" fmla="*/ 146613 h 996811"/>
                <a:gd name="connsiteX3" fmla="*/ 406647 w 1138563"/>
                <a:gd name="connsiteY3" fmla="*/ 615326 h 996811"/>
                <a:gd name="connsiteX4" fmla="*/ 1095025 w 1138563"/>
                <a:gd name="connsiteY4" fmla="*/ 772156 h 996811"/>
                <a:gd name="connsiteX5" fmla="*/ 945842 w 1138563"/>
                <a:gd name="connsiteY5" fmla="*/ 995025 h 996811"/>
                <a:gd name="connsiteX6" fmla="*/ 58568 w 1138563"/>
                <a:gd name="connsiteY6" fmla="*/ 736451 h 996811"/>
                <a:gd name="connsiteX0" fmla="*/ 61347 w 1154926"/>
                <a:gd name="connsiteY0" fmla="*/ 736451 h 940809"/>
                <a:gd name="connsiteX1" fmla="*/ 106034 w 1154926"/>
                <a:gd name="connsiteY1" fmla="*/ 42470 h 940809"/>
                <a:gd name="connsiteX2" fmla="*/ 260464 w 1154926"/>
                <a:gd name="connsiteY2" fmla="*/ 146613 h 940809"/>
                <a:gd name="connsiteX3" fmla="*/ 409426 w 1154926"/>
                <a:gd name="connsiteY3" fmla="*/ 615326 h 940809"/>
                <a:gd name="connsiteX4" fmla="*/ 1097804 w 1154926"/>
                <a:gd name="connsiteY4" fmla="*/ 772156 h 940809"/>
                <a:gd name="connsiteX5" fmla="*/ 986328 w 1154926"/>
                <a:gd name="connsiteY5" fmla="*/ 938464 h 940809"/>
                <a:gd name="connsiteX6" fmla="*/ 61347 w 1154926"/>
                <a:gd name="connsiteY6" fmla="*/ 736451 h 940809"/>
                <a:gd name="connsiteX0" fmla="*/ 53014 w 1114203"/>
                <a:gd name="connsiteY0" fmla="*/ 736451 h 1259820"/>
                <a:gd name="connsiteX1" fmla="*/ 97701 w 1114203"/>
                <a:gd name="connsiteY1" fmla="*/ 42470 h 1259820"/>
                <a:gd name="connsiteX2" fmla="*/ 252131 w 1114203"/>
                <a:gd name="connsiteY2" fmla="*/ 146613 h 1259820"/>
                <a:gd name="connsiteX3" fmla="*/ 401093 w 1114203"/>
                <a:gd name="connsiteY3" fmla="*/ 615326 h 1259820"/>
                <a:gd name="connsiteX4" fmla="*/ 1089471 w 1114203"/>
                <a:gd name="connsiteY4" fmla="*/ 772156 h 1259820"/>
                <a:gd name="connsiteX5" fmla="*/ 864873 w 1114203"/>
                <a:gd name="connsiteY5" fmla="*/ 1258976 h 1259820"/>
                <a:gd name="connsiteX6" fmla="*/ 53014 w 1114203"/>
                <a:gd name="connsiteY6" fmla="*/ 736451 h 1259820"/>
                <a:gd name="connsiteX0" fmla="*/ 28128 w 1083501"/>
                <a:gd name="connsiteY0" fmla="*/ 736451 h 1263149"/>
                <a:gd name="connsiteX1" fmla="*/ 72815 w 1083501"/>
                <a:gd name="connsiteY1" fmla="*/ 42470 h 1263149"/>
                <a:gd name="connsiteX2" fmla="*/ 227245 w 1083501"/>
                <a:gd name="connsiteY2" fmla="*/ 146613 h 1263149"/>
                <a:gd name="connsiteX3" fmla="*/ 376207 w 1083501"/>
                <a:gd name="connsiteY3" fmla="*/ 615326 h 1263149"/>
                <a:gd name="connsiteX4" fmla="*/ 1064585 w 1083501"/>
                <a:gd name="connsiteY4" fmla="*/ 772156 h 1263149"/>
                <a:gd name="connsiteX5" fmla="*/ 839987 w 1083501"/>
                <a:gd name="connsiteY5" fmla="*/ 1258976 h 1263149"/>
                <a:gd name="connsiteX6" fmla="*/ 500622 w 1083501"/>
                <a:gd name="connsiteY6" fmla="*/ 929036 h 1263149"/>
                <a:gd name="connsiteX7" fmla="*/ 28128 w 1083501"/>
                <a:gd name="connsiteY7" fmla="*/ 736451 h 1263149"/>
                <a:gd name="connsiteX0" fmla="*/ 28128 w 912653"/>
                <a:gd name="connsiteY0" fmla="*/ 736451 h 1263149"/>
                <a:gd name="connsiteX1" fmla="*/ 72815 w 912653"/>
                <a:gd name="connsiteY1" fmla="*/ 42470 h 1263149"/>
                <a:gd name="connsiteX2" fmla="*/ 227245 w 912653"/>
                <a:gd name="connsiteY2" fmla="*/ 146613 h 1263149"/>
                <a:gd name="connsiteX3" fmla="*/ 376207 w 912653"/>
                <a:gd name="connsiteY3" fmla="*/ 615326 h 1263149"/>
                <a:gd name="connsiteX4" fmla="*/ 828915 w 912653"/>
                <a:gd name="connsiteY4" fmla="*/ 875851 h 1263149"/>
                <a:gd name="connsiteX5" fmla="*/ 839987 w 912653"/>
                <a:gd name="connsiteY5" fmla="*/ 1258976 h 1263149"/>
                <a:gd name="connsiteX6" fmla="*/ 500622 w 912653"/>
                <a:gd name="connsiteY6" fmla="*/ 929036 h 1263149"/>
                <a:gd name="connsiteX7" fmla="*/ 28128 w 912653"/>
                <a:gd name="connsiteY7" fmla="*/ 736451 h 1263149"/>
                <a:gd name="connsiteX0" fmla="*/ 49105 w 933630"/>
                <a:gd name="connsiteY0" fmla="*/ 690248 h 1216946"/>
                <a:gd name="connsiteX1" fmla="*/ 37231 w 933630"/>
                <a:gd name="connsiteY1" fmla="*/ 62254 h 1216946"/>
                <a:gd name="connsiteX2" fmla="*/ 248222 w 933630"/>
                <a:gd name="connsiteY2" fmla="*/ 100410 h 1216946"/>
                <a:gd name="connsiteX3" fmla="*/ 397184 w 933630"/>
                <a:gd name="connsiteY3" fmla="*/ 569123 h 1216946"/>
                <a:gd name="connsiteX4" fmla="*/ 849892 w 933630"/>
                <a:gd name="connsiteY4" fmla="*/ 829648 h 1216946"/>
                <a:gd name="connsiteX5" fmla="*/ 860964 w 933630"/>
                <a:gd name="connsiteY5" fmla="*/ 1212773 h 1216946"/>
                <a:gd name="connsiteX6" fmla="*/ 521599 w 933630"/>
                <a:gd name="connsiteY6" fmla="*/ 882833 h 1216946"/>
                <a:gd name="connsiteX7" fmla="*/ 49105 w 933630"/>
                <a:gd name="connsiteY7" fmla="*/ 690248 h 1216946"/>
                <a:gd name="connsiteX0" fmla="*/ 52344 w 936869"/>
                <a:gd name="connsiteY0" fmla="*/ 678255 h 1204953"/>
                <a:gd name="connsiteX1" fmla="*/ 40470 w 936869"/>
                <a:gd name="connsiteY1" fmla="*/ 50261 h 1204953"/>
                <a:gd name="connsiteX2" fmla="*/ 308022 w 936869"/>
                <a:gd name="connsiteY2" fmla="*/ 116698 h 1204953"/>
                <a:gd name="connsiteX3" fmla="*/ 400423 w 936869"/>
                <a:gd name="connsiteY3" fmla="*/ 557130 h 1204953"/>
                <a:gd name="connsiteX4" fmla="*/ 853131 w 936869"/>
                <a:gd name="connsiteY4" fmla="*/ 817655 h 1204953"/>
                <a:gd name="connsiteX5" fmla="*/ 864203 w 936869"/>
                <a:gd name="connsiteY5" fmla="*/ 1200780 h 1204953"/>
                <a:gd name="connsiteX6" fmla="*/ 524838 w 936869"/>
                <a:gd name="connsiteY6" fmla="*/ 870840 h 1204953"/>
                <a:gd name="connsiteX7" fmla="*/ 52344 w 936869"/>
                <a:gd name="connsiteY7" fmla="*/ 678255 h 1204953"/>
                <a:gd name="connsiteX0" fmla="*/ 52344 w 922030"/>
                <a:gd name="connsiteY0" fmla="*/ 678255 h 1204953"/>
                <a:gd name="connsiteX1" fmla="*/ 40470 w 922030"/>
                <a:gd name="connsiteY1" fmla="*/ 50261 h 1204953"/>
                <a:gd name="connsiteX2" fmla="*/ 308022 w 922030"/>
                <a:gd name="connsiteY2" fmla="*/ 116698 h 1204953"/>
                <a:gd name="connsiteX3" fmla="*/ 400423 w 922030"/>
                <a:gd name="connsiteY3" fmla="*/ 557130 h 1204953"/>
                <a:gd name="connsiteX4" fmla="*/ 805997 w 922030"/>
                <a:gd name="connsiteY4" fmla="*/ 704533 h 1204953"/>
                <a:gd name="connsiteX5" fmla="*/ 864203 w 922030"/>
                <a:gd name="connsiteY5" fmla="*/ 1200780 h 1204953"/>
                <a:gd name="connsiteX6" fmla="*/ 524838 w 922030"/>
                <a:gd name="connsiteY6" fmla="*/ 870840 h 1204953"/>
                <a:gd name="connsiteX7" fmla="*/ 52344 w 922030"/>
                <a:gd name="connsiteY7" fmla="*/ 678255 h 1204953"/>
                <a:gd name="connsiteX0" fmla="*/ 52344 w 868961"/>
                <a:gd name="connsiteY0" fmla="*/ 678255 h 1242317"/>
                <a:gd name="connsiteX1" fmla="*/ 40470 w 868961"/>
                <a:gd name="connsiteY1" fmla="*/ 50261 h 1242317"/>
                <a:gd name="connsiteX2" fmla="*/ 308022 w 868961"/>
                <a:gd name="connsiteY2" fmla="*/ 116698 h 1242317"/>
                <a:gd name="connsiteX3" fmla="*/ 400423 w 868961"/>
                <a:gd name="connsiteY3" fmla="*/ 557130 h 1242317"/>
                <a:gd name="connsiteX4" fmla="*/ 805997 w 868961"/>
                <a:gd name="connsiteY4" fmla="*/ 704533 h 1242317"/>
                <a:gd name="connsiteX5" fmla="*/ 864203 w 868961"/>
                <a:gd name="connsiteY5" fmla="*/ 1200780 h 1242317"/>
                <a:gd name="connsiteX6" fmla="*/ 703948 w 868961"/>
                <a:gd name="connsiteY6" fmla="*/ 1181924 h 1242317"/>
                <a:gd name="connsiteX7" fmla="*/ 524838 w 868961"/>
                <a:gd name="connsiteY7" fmla="*/ 870840 h 1242317"/>
                <a:gd name="connsiteX8" fmla="*/ 52344 w 868961"/>
                <a:gd name="connsiteY8" fmla="*/ 678255 h 1242317"/>
                <a:gd name="connsiteX0" fmla="*/ 52344 w 921433"/>
                <a:gd name="connsiteY0" fmla="*/ 678255 h 1213971"/>
                <a:gd name="connsiteX1" fmla="*/ 40470 w 921433"/>
                <a:gd name="connsiteY1" fmla="*/ 50261 h 1213971"/>
                <a:gd name="connsiteX2" fmla="*/ 308022 w 921433"/>
                <a:gd name="connsiteY2" fmla="*/ 116698 h 1213971"/>
                <a:gd name="connsiteX3" fmla="*/ 400423 w 921433"/>
                <a:gd name="connsiteY3" fmla="*/ 557130 h 1213971"/>
                <a:gd name="connsiteX4" fmla="*/ 805997 w 921433"/>
                <a:gd name="connsiteY4" fmla="*/ 704533 h 1213971"/>
                <a:gd name="connsiteX5" fmla="*/ 920763 w 921433"/>
                <a:gd name="connsiteY5" fmla="*/ 1144219 h 1213971"/>
                <a:gd name="connsiteX6" fmla="*/ 703948 w 921433"/>
                <a:gd name="connsiteY6" fmla="*/ 1181924 h 1213971"/>
                <a:gd name="connsiteX7" fmla="*/ 524838 w 921433"/>
                <a:gd name="connsiteY7" fmla="*/ 870840 h 1213971"/>
                <a:gd name="connsiteX8" fmla="*/ 52344 w 921433"/>
                <a:gd name="connsiteY8" fmla="*/ 678255 h 12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 h="1213971">
                  <a:moveTo>
                    <a:pt x="52344" y="678255"/>
                  </a:moveTo>
                  <a:cubicBezTo>
                    <a:pt x="-28384" y="541492"/>
                    <a:pt x="-2143" y="143854"/>
                    <a:pt x="40470" y="50261"/>
                  </a:cubicBezTo>
                  <a:cubicBezTo>
                    <a:pt x="83083" y="-43332"/>
                    <a:pt x="309304" y="2368"/>
                    <a:pt x="308022" y="116698"/>
                  </a:cubicBezTo>
                  <a:cubicBezTo>
                    <a:pt x="363301" y="212174"/>
                    <a:pt x="229444" y="441875"/>
                    <a:pt x="400423" y="557130"/>
                  </a:cubicBezTo>
                  <a:cubicBezTo>
                    <a:pt x="661972" y="702109"/>
                    <a:pt x="719274" y="606685"/>
                    <a:pt x="805997" y="704533"/>
                  </a:cubicBezTo>
                  <a:cubicBezTo>
                    <a:pt x="892720" y="802381"/>
                    <a:pt x="926773" y="1069367"/>
                    <a:pt x="920763" y="1144219"/>
                  </a:cubicBezTo>
                  <a:cubicBezTo>
                    <a:pt x="914753" y="1219071"/>
                    <a:pt x="760509" y="1236914"/>
                    <a:pt x="703948" y="1181924"/>
                  </a:cubicBezTo>
                  <a:cubicBezTo>
                    <a:pt x="647387" y="1126934"/>
                    <a:pt x="644437" y="950071"/>
                    <a:pt x="524838" y="870840"/>
                  </a:cubicBezTo>
                  <a:cubicBezTo>
                    <a:pt x="389528" y="783752"/>
                    <a:pt x="133072" y="815018"/>
                    <a:pt x="52344" y="67825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9425091">
              <a:off x="1649995" y="3348289"/>
              <a:ext cx="739038" cy="498100"/>
            </a:xfrm>
            <a:custGeom>
              <a:avLst/>
              <a:gdLst>
                <a:gd name="connsiteX0" fmla="*/ 914400 w 914400"/>
                <a:gd name="connsiteY0" fmla="*/ 517584 h 517584"/>
                <a:gd name="connsiteX1" fmla="*/ 819509 w 914400"/>
                <a:gd name="connsiteY1" fmla="*/ 293298 h 517584"/>
                <a:gd name="connsiteX2" fmla="*/ 621102 w 914400"/>
                <a:gd name="connsiteY2" fmla="*/ 310550 h 517584"/>
                <a:gd name="connsiteX3" fmla="*/ 396815 w 914400"/>
                <a:gd name="connsiteY3" fmla="*/ 103516 h 517584"/>
                <a:gd name="connsiteX4" fmla="*/ 94890 w 914400"/>
                <a:gd name="connsiteY4" fmla="*/ 129396 h 517584"/>
                <a:gd name="connsiteX5" fmla="*/ 0 w 914400"/>
                <a:gd name="connsiteY5" fmla="*/ 0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517584">
                  <a:moveTo>
                    <a:pt x="914400" y="517584"/>
                  </a:moveTo>
                  <a:cubicBezTo>
                    <a:pt x="891396" y="422694"/>
                    <a:pt x="868392" y="327804"/>
                    <a:pt x="819509" y="293298"/>
                  </a:cubicBezTo>
                  <a:cubicBezTo>
                    <a:pt x="770626" y="258792"/>
                    <a:pt x="691551" y="342180"/>
                    <a:pt x="621102" y="310550"/>
                  </a:cubicBezTo>
                  <a:cubicBezTo>
                    <a:pt x="550653" y="278920"/>
                    <a:pt x="484517" y="133708"/>
                    <a:pt x="396815" y="103516"/>
                  </a:cubicBezTo>
                  <a:cubicBezTo>
                    <a:pt x="309113" y="73324"/>
                    <a:pt x="161026" y="146649"/>
                    <a:pt x="94890" y="129396"/>
                  </a:cubicBezTo>
                  <a:cubicBezTo>
                    <a:pt x="28754" y="112143"/>
                    <a:pt x="0" y="0"/>
                    <a:pt x="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9425091">
              <a:off x="1612446" y="3321784"/>
              <a:ext cx="739037" cy="305232"/>
            </a:xfrm>
            <a:custGeom>
              <a:avLst/>
              <a:gdLst>
                <a:gd name="connsiteX0" fmla="*/ 914400 w 914400"/>
                <a:gd name="connsiteY0" fmla="*/ 293531 h 317172"/>
                <a:gd name="connsiteX1" fmla="*/ 715993 w 914400"/>
                <a:gd name="connsiteY1" fmla="*/ 310784 h 317172"/>
                <a:gd name="connsiteX2" fmla="*/ 595223 w 914400"/>
                <a:gd name="connsiteY2" fmla="*/ 198640 h 317172"/>
                <a:gd name="connsiteX3" fmla="*/ 301925 w 914400"/>
                <a:gd name="connsiteY3" fmla="*/ 190014 h 317172"/>
                <a:gd name="connsiteX4" fmla="*/ 129396 w 914400"/>
                <a:gd name="connsiteY4" fmla="*/ 8859 h 317172"/>
                <a:gd name="connsiteX5" fmla="*/ 0 w 914400"/>
                <a:gd name="connsiteY5" fmla="*/ 26112 h 3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317172">
                  <a:moveTo>
                    <a:pt x="914400" y="293531"/>
                  </a:moveTo>
                  <a:cubicBezTo>
                    <a:pt x="841794" y="310065"/>
                    <a:pt x="769189" y="326599"/>
                    <a:pt x="715993" y="310784"/>
                  </a:cubicBezTo>
                  <a:cubicBezTo>
                    <a:pt x="662797" y="294969"/>
                    <a:pt x="664234" y="218768"/>
                    <a:pt x="595223" y="198640"/>
                  </a:cubicBezTo>
                  <a:cubicBezTo>
                    <a:pt x="526212" y="178512"/>
                    <a:pt x="379563" y="221644"/>
                    <a:pt x="301925" y="190014"/>
                  </a:cubicBezTo>
                  <a:cubicBezTo>
                    <a:pt x="224287" y="158384"/>
                    <a:pt x="179717" y="36176"/>
                    <a:pt x="129396" y="8859"/>
                  </a:cubicBezTo>
                  <a:cubicBezTo>
                    <a:pt x="79075" y="-18458"/>
                    <a:pt x="0" y="26112"/>
                    <a:pt x="0" y="261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9425091">
              <a:off x="1667638" y="3354357"/>
              <a:ext cx="578680" cy="556225"/>
            </a:xfrm>
            <a:custGeom>
              <a:avLst/>
              <a:gdLst>
                <a:gd name="connsiteX0" fmla="*/ 715993 w 715993"/>
                <a:gd name="connsiteY0" fmla="*/ 577983 h 577983"/>
                <a:gd name="connsiteX1" fmla="*/ 586597 w 715993"/>
                <a:gd name="connsiteY1" fmla="*/ 448587 h 577983"/>
                <a:gd name="connsiteX2" fmla="*/ 517585 w 715993"/>
                <a:gd name="connsiteY2" fmla="*/ 232926 h 577983"/>
                <a:gd name="connsiteX3" fmla="*/ 345057 w 715993"/>
                <a:gd name="connsiteY3" fmla="*/ 163915 h 577983"/>
                <a:gd name="connsiteX4" fmla="*/ 198408 w 715993"/>
                <a:gd name="connsiteY4" fmla="*/ 25892 h 577983"/>
                <a:gd name="connsiteX5" fmla="*/ 0 w 715993"/>
                <a:gd name="connsiteY5" fmla="*/ 13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93" h="577983">
                  <a:moveTo>
                    <a:pt x="715993" y="577983"/>
                  </a:moveTo>
                  <a:cubicBezTo>
                    <a:pt x="667829" y="542039"/>
                    <a:pt x="619665" y="506096"/>
                    <a:pt x="586597" y="448587"/>
                  </a:cubicBezTo>
                  <a:cubicBezTo>
                    <a:pt x="553529" y="391077"/>
                    <a:pt x="557842" y="280371"/>
                    <a:pt x="517585" y="232926"/>
                  </a:cubicBezTo>
                  <a:cubicBezTo>
                    <a:pt x="477328" y="185481"/>
                    <a:pt x="398253" y="198421"/>
                    <a:pt x="345057" y="163915"/>
                  </a:cubicBezTo>
                  <a:cubicBezTo>
                    <a:pt x="291861" y="129409"/>
                    <a:pt x="255917" y="53209"/>
                    <a:pt x="198408" y="25892"/>
                  </a:cubicBezTo>
                  <a:cubicBezTo>
                    <a:pt x="140898" y="-1425"/>
                    <a:pt x="0" y="13"/>
                    <a:pt x="0" y="1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ight Brace 113"/>
          <p:cNvSpPr/>
          <p:nvPr/>
        </p:nvSpPr>
        <p:spPr>
          <a:xfrm>
            <a:off x="2955892" y="2810554"/>
            <a:ext cx="764603" cy="2803893"/>
          </a:xfrm>
          <a:prstGeom prst="rightBrace">
            <a:avLst>
              <a:gd name="adj1" fmla="val 37621"/>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0" name="Group 169"/>
          <p:cNvGrpSpPr/>
          <p:nvPr/>
        </p:nvGrpSpPr>
        <p:grpSpPr>
          <a:xfrm>
            <a:off x="3817888" y="3453560"/>
            <a:ext cx="1506744" cy="1478079"/>
            <a:chOff x="3969569" y="3716018"/>
            <a:chExt cx="1506744" cy="1478079"/>
          </a:xfrm>
        </p:grpSpPr>
        <p:grpSp>
          <p:nvGrpSpPr>
            <p:cNvPr id="155" name="Group 154"/>
            <p:cNvGrpSpPr/>
            <p:nvPr/>
          </p:nvGrpSpPr>
          <p:grpSpPr>
            <a:xfrm rot="18681530">
              <a:off x="4963271" y="4156276"/>
              <a:ext cx="500699" cy="405409"/>
              <a:chOff x="5447596" y="3761065"/>
              <a:chExt cx="688511" cy="499283"/>
            </a:xfrm>
          </p:grpSpPr>
          <p:sp>
            <p:nvSpPr>
              <p:cNvPr id="156" name="Freeform 155"/>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3969569" y="3716018"/>
              <a:ext cx="1506744" cy="1478079"/>
              <a:chOff x="4499052" y="3698929"/>
              <a:chExt cx="1506744" cy="1478079"/>
            </a:xfrm>
          </p:grpSpPr>
          <p:grpSp>
            <p:nvGrpSpPr>
              <p:cNvPr id="140" name="Group 139"/>
              <p:cNvGrpSpPr/>
              <p:nvPr/>
            </p:nvGrpSpPr>
            <p:grpSpPr>
              <a:xfrm rot="16949232">
                <a:off x="4704825" y="3547848"/>
                <a:ext cx="500699" cy="857648"/>
                <a:chOff x="5447596" y="3761065"/>
                <a:chExt cx="688511" cy="499283"/>
              </a:xfrm>
            </p:grpSpPr>
            <p:sp>
              <p:nvSpPr>
                <p:cNvPr id="141" name="Freeform 140"/>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rot="16949232">
                <a:off x="4974239" y="3746574"/>
                <a:ext cx="500699" cy="405409"/>
                <a:chOff x="5447596" y="3761065"/>
                <a:chExt cx="688511" cy="499283"/>
              </a:xfrm>
            </p:grpSpPr>
            <p:sp>
              <p:nvSpPr>
                <p:cNvPr id="144" name="Freeform 143"/>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rot="16949232">
                <a:off x="4878334" y="4098305"/>
                <a:ext cx="909022" cy="405409"/>
                <a:chOff x="5447596" y="3761065"/>
                <a:chExt cx="688511" cy="499283"/>
              </a:xfrm>
            </p:grpSpPr>
            <p:sp>
              <p:nvSpPr>
                <p:cNvPr id="147" name="Freeform 146"/>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rot="15011539">
                <a:off x="4369044" y="3972954"/>
                <a:ext cx="1098961" cy="838945"/>
                <a:chOff x="5447596" y="3761065"/>
                <a:chExt cx="688511" cy="499283"/>
              </a:xfrm>
            </p:grpSpPr>
            <p:sp>
              <p:nvSpPr>
                <p:cNvPr id="150" name="Freeform 149"/>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rot="18681530">
                <a:off x="5175072" y="3803395"/>
                <a:ext cx="500699" cy="857648"/>
                <a:chOff x="5447596" y="3761065"/>
                <a:chExt cx="688511" cy="499283"/>
              </a:xfrm>
            </p:grpSpPr>
            <p:sp>
              <p:nvSpPr>
                <p:cNvPr id="153" name="Freeform 152"/>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p:cNvGrpSpPr/>
              <p:nvPr/>
            </p:nvGrpSpPr>
            <p:grpSpPr>
              <a:xfrm rot="18681530">
                <a:off x="5348581" y="4353852"/>
                <a:ext cx="909022" cy="405409"/>
                <a:chOff x="5447596" y="3761065"/>
                <a:chExt cx="688511" cy="499283"/>
              </a:xfrm>
            </p:grpSpPr>
            <p:sp>
              <p:nvSpPr>
                <p:cNvPr id="159" name="Freeform 158"/>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p:cNvGrpSpPr/>
              <p:nvPr/>
            </p:nvGrpSpPr>
            <p:grpSpPr>
              <a:xfrm rot="16743837">
                <a:off x="4559848" y="4208055"/>
                <a:ext cx="1098961" cy="838945"/>
                <a:chOff x="5447596" y="3761065"/>
                <a:chExt cx="688511" cy="499283"/>
              </a:xfrm>
            </p:grpSpPr>
            <p:sp>
              <p:nvSpPr>
                <p:cNvPr id="162" name="Freeform 161"/>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64" name="TextBox 163"/>
          <p:cNvSpPr txBox="1"/>
          <p:nvPr/>
        </p:nvSpPr>
        <p:spPr>
          <a:xfrm>
            <a:off x="3791298" y="5755749"/>
            <a:ext cx="1690543" cy="954107"/>
          </a:xfrm>
          <a:prstGeom prst="rect">
            <a:avLst/>
          </a:prstGeom>
          <a:noFill/>
        </p:spPr>
        <p:txBody>
          <a:bodyPr wrap="square" rtlCol="0">
            <a:spAutoFit/>
          </a:bodyPr>
          <a:lstStyle/>
          <a:p>
            <a:pPr algn="ctr"/>
            <a:r>
              <a:rPr lang="en-US" sz="2800" dirty="0" smtClean="0"/>
              <a:t>isolated DNA</a:t>
            </a:r>
            <a:endParaRPr lang="en-US" sz="2800" dirty="0"/>
          </a:p>
        </p:txBody>
      </p:sp>
      <p:sp>
        <p:nvSpPr>
          <p:cNvPr id="176" name="TextBox 175"/>
          <p:cNvSpPr txBox="1"/>
          <p:nvPr/>
        </p:nvSpPr>
        <p:spPr>
          <a:xfrm>
            <a:off x="417361" y="5731419"/>
            <a:ext cx="2244465" cy="954107"/>
          </a:xfrm>
          <a:prstGeom prst="rect">
            <a:avLst/>
          </a:prstGeom>
          <a:noFill/>
        </p:spPr>
        <p:txBody>
          <a:bodyPr wrap="square" rtlCol="0">
            <a:spAutoFit/>
          </a:bodyPr>
          <a:lstStyle/>
          <a:p>
            <a:pPr algn="ctr"/>
            <a:r>
              <a:rPr lang="en-US" sz="2800" dirty="0"/>
              <a:t>m</a:t>
            </a:r>
            <a:r>
              <a:rPr lang="en-US" sz="2800" dirty="0" smtClean="0"/>
              <a:t>icrobial community</a:t>
            </a:r>
            <a:endParaRPr lang="en-US" sz="2800" dirty="0"/>
          </a:p>
        </p:txBody>
      </p:sp>
    </p:spTree>
    <p:extLst>
      <p:ext uri="{BB962C8B-B14F-4D97-AF65-F5344CB8AC3E}">
        <p14:creationId xmlns:p14="http://schemas.microsoft.com/office/powerpoint/2010/main" val="1059579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rot="990017">
            <a:off x="1652075" y="3225072"/>
            <a:ext cx="1309131" cy="1402517"/>
            <a:chOff x="2838920" y="3206826"/>
            <a:chExt cx="1907571" cy="2102673"/>
          </a:xfrm>
        </p:grpSpPr>
        <p:sp>
          <p:nvSpPr>
            <p:cNvPr id="32" name="Oval 31"/>
            <p:cNvSpPr/>
            <p:nvPr/>
          </p:nvSpPr>
          <p:spPr>
            <a:xfrm>
              <a:off x="3067457" y="4587622"/>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38920" y="411394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77353" y="425673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56316" y="3785224"/>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94749" y="392800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95324" y="472255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05220" y="439166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622616" y="4062944"/>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086593" y="347157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425026" y="361436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752893" y="3749299"/>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862789" y="3418410"/>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81285" y="4826732"/>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791181" y="4495843"/>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908577" y="4167118"/>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034567" y="3866440"/>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44463" y="3535551"/>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261859" y="3206826"/>
              <a:ext cx="484632" cy="482767"/>
            </a:xfrm>
            <a:prstGeom prst="ellipse">
              <a:avLst/>
            </a:prstGeom>
            <a:gradFill flip="none" rotWithShape="1">
              <a:gsLst>
                <a:gs pos="0">
                  <a:schemeClr val="accent1">
                    <a:lumMod val="5000"/>
                    <a:lumOff val="95000"/>
                  </a:schemeClr>
                </a:gs>
                <a:gs pos="56000">
                  <a:srgbClr val="92D050"/>
                </a:gs>
                <a:gs pos="100000">
                  <a:schemeClr val="bg1">
                    <a:lumMod val="95000"/>
                  </a:schemeClr>
                </a:gs>
              </a:gsLst>
              <a:path path="rect">
                <a:fillToRect l="100000" t="100000"/>
              </a:path>
              <a:tileRect r="-100000" b="-100000"/>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15604"/>
            <a:ext cx="9144000" cy="1325563"/>
          </a:xfrm>
        </p:spPr>
        <p:txBody>
          <a:bodyPr>
            <a:normAutofit/>
          </a:bodyPr>
          <a:lstStyle/>
          <a:p>
            <a:pPr algn="ctr"/>
            <a:r>
              <a:rPr lang="en-US" sz="4000" b="1" dirty="0" smtClean="0"/>
              <a:t>What is a metagenome?</a:t>
            </a:r>
            <a:endParaRPr lang="en-US" sz="4000" b="1" dirty="0"/>
          </a:p>
        </p:txBody>
      </p:sp>
      <p:sp>
        <p:nvSpPr>
          <p:cNvPr id="3" name="Content Placeholder 2"/>
          <p:cNvSpPr>
            <a:spLocks noGrp="1"/>
          </p:cNvSpPr>
          <p:nvPr>
            <p:ph idx="1"/>
          </p:nvPr>
        </p:nvSpPr>
        <p:spPr>
          <a:xfrm>
            <a:off x="699384" y="1031507"/>
            <a:ext cx="7886700" cy="4351338"/>
          </a:xfrm>
        </p:spPr>
        <p:txBody>
          <a:bodyPr>
            <a:normAutofit/>
          </a:bodyPr>
          <a:lstStyle/>
          <a:p>
            <a:pPr marL="0" indent="0">
              <a:buNone/>
            </a:pPr>
            <a:r>
              <a:rPr lang="en-US" sz="3300" dirty="0" smtClean="0"/>
              <a:t>Sequenced environmental DNA for the study of the collective microbial genomes present in a sample</a:t>
            </a:r>
            <a:endParaRPr lang="en-US" sz="3300" dirty="0"/>
          </a:p>
        </p:txBody>
      </p:sp>
      <p:grpSp>
        <p:nvGrpSpPr>
          <p:cNvPr id="111" name="Group 110"/>
          <p:cNvGrpSpPr/>
          <p:nvPr/>
        </p:nvGrpSpPr>
        <p:grpSpPr>
          <a:xfrm rot="12536023">
            <a:off x="846192" y="4459029"/>
            <a:ext cx="1984436" cy="1404677"/>
            <a:chOff x="1165418" y="5222561"/>
            <a:chExt cx="1984436" cy="1404677"/>
          </a:xfrm>
        </p:grpSpPr>
        <p:sp>
          <p:nvSpPr>
            <p:cNvPr id="16" name="Freeform 15"/>
            <p:cNvSpPr/>
            <p:nvPr/>
          </p:nvSpPr>
          <p:spPr>
            <a:xfrm rot="19453632">
              <a:off x="1165418" y="5909636"/>
              <a:ext cx="764329" cy="451265"/>
            </a:xfrm>
            <a:custGeom>
              <a:avLst/>
              <a:gdLst>
                <a:gd name="connsiteX0" fmla="*/ 914400 w 914400"/>
                <a:gd name="connsiteY0" fmla="*/ 517584 h 517584"/>
                <a:gd name="connsiteX1" fmla="*/ 819509 w 914400"/>
                <a:gd name="connsiteY1" fmla="*/ 293298 h 517584"/>
                <a:gd name="connsiteX2" fmla="*/ 621102 w 914400"/>
                <a:gd name="connsiteY2" fmla="*/ 310550 h 517584"/>
                <a:gd name="connsiteX3" fmla="*/ 396815 w 914400"/>
                <a:gd name="connsiteY3" fmla="*/ 103516 h 517584"/>
                <a:gd name="connsiteX4" fmla="*/ 94890 w 914400"/>
                <a:gd name="connsiteY4" fmla="*/ 129396 h 517584"/>
                <a:gd name="connsiteX5" fmla="*/ 0 w 914400"/>
                <a:gd name="connsiteY5" fmla="*/ 0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517584">
                  <a:moveTo>
                    <a:pt x="914400" y="517584"/>
                  </a:moveTo>
                  <a:cubicBezTo>
                    <a:pt x="891396" y="422694"/>
                    <a:pt x="868392" y="327804"/>
                    <a:pt x="819509" y="293298"/>
                  </a:cubicBezTo>
                  <a:cubicBezTo>
                    <a:pt x="770626" y="258792"/>
                    <a:pt x="691551" y="342180"/>
                    <a:pt x="621102" y="310550"/>
                  </a:cubicBezTo>
                  <a:cubicBezTo>
                    <a:pt x="550653" y="278920"/>
                    <a:pt x="484517" y="133708"/>
                    <a:pt x="396815" y="103516"/>
                  </a:cubicBezTo>
                  <a:cubicBezTo>
                    <a:pt x="309113" y="73324"/>
                    <a:pt x="161026" y="146649"/>
                    <a:pt x="94890" y="129396"/>
                  </a:cubicBezTo>
                  <a:cubicBezTo>
                    <a:pt x="28754" y="112143"/>
                    <a:pt x="0" y="0"/>
                    <a:pt x="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rot="19453632">
              <a:off x="1236039" y="6081689"/>
              <a:ext cx="764329" cy="276533"/>
            </a:xfrm>
            <a:custGeom>
              <a:avLst/>
              <a:gdLst>
                <a:gd name="connsiteX0" fmla="*/ 914400 w 914400"/>
                <a:gd name="connsiteY0" fmla="*/ 293531 h 317172"/>
                <a:gd name="connsiteX1" fmla="*/ 715993 w 914400"/>
                <a:gd name="connsiteY1" fmla="*/ 310784 h 317172"/>
                <a:gd name="connsiteX2" fmla="*/ 595223 w 914400"/>
                <a:gd name="connsiteY2" fmla="*/ 198640 h 317172"/>
                <a:gd name="connsiteX3" fmla="*/ 301925 w 914400"/>
                <a:gd name="connsiteY3" fmla="*/ 190014 h 317172"/>
                <a:gd name="connsiteX4" fmla="*/ 129396 w 914400"/>
                <a:gd name="connsiteY4" fmla="*/ 8859 h 317172"/>
                <a:gd name="connsiteX5" fmla="*/ 0 w 914400"/>
                <a:gd name="connsiteY5" fmla="*/ 26112 h 3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317172">
                  <a:moveTo>
                    <a:pt x="914400" y="293531"/>
                  </a:moveTo>
                  <a:cubicBezTo>
                    <a:pt x="841794" y="310065"/>
                    <a:pt x="769189" y="326599"/>
                    <a:pt x="715993" y="310784"/>
                  </a:cubicBezTo>
                  <a:cubicBezTo>
                    <a:pt x="662797" y="294969"/>
                    <a:pt x="664234" y="218768"/>
                    <a:pt x="595223" y="198640"/>
                  </a:cubicBezTo>
                  <a:cubicBezTo>
                    <a:pt x="526212" y="178512"/>
                    <a:pt x="379563" y="221644"/>
                    <a:pt x="301925" y="190014"/>
                  </a:cubicBezTo>
                  <a:cubicBezTo>
                    <a:pt x="224287" y="158384"/>
                    <a:pt x="179717" y="36176"/>
                    <a:pt x="129396" y="8859"/>
                  </a:cubicBezTo>
                  <a:cubicBezTo>
                    <a:pt x="79075" y="-18458"/>
                    <a:pt x="0" y="26112"/>
                    <a:pt x="0" y="261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6266039">
              <a:off x="1375286" y="6076033"/>
              <a:ext cx="598485" cy="503925"/>
            </a:xfrm>
            <a:custGeom>
              <a:avLst/>
              <a:gdLst>
                <a:gd name="connsiteX0" fmla="*/ 715993 w 715993"/>
                <a:gd name="connsiteY0" fmla="*/ 577983 h 577983"/>
                <a:gd name="connsiteX1" fmla="*/ 586597 w 715993"/>
                <a:gd name="connsiteY1" fmla="*/ 448587 h 577983"/>
                <a:gd name="connsiteX2" fmla="*/ 517585 w 715993"/>
                <a:gd name="connsiteY2" fmla="*/ 232926 h 577983"/>
                <a:gd name="connsiteX3" fmla="*/ 345057 w 715993"/>
                <a:gd name="connsiteY3" fmla="*/ 163915 h 577983"/>
                <a:gd name="connsiteX4" fmla="*/ 198408 w 715993"/>
                <a:gd name="connsiteY4" fmla="*/ 25892 h 577983"/>
                <a:gd name="connsiteX5" fmla="*/ 0 w 715993"/>
                <a:gd name="connsiteY5" fmla="*/ 13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93" h="577983">
                  <a:moveTo>
                    <a:pt x="715993" y="577983"/>
                  </a:moveTo>
                  <a:cubicBezTo>
                    <a:pt x="667829" y="542039"/>
                    <a:pt x="619665" y="506096"/>
                    <a:pt x="586597" y="448587"/>
                  </a:cubicBezTo>
                  <a:cubicBezTo>
                    <a:pt x="553529" y="391077"/>
                    <a:pt x="557842" y="280371"/>
                    <a:pt x="517585" y="232926"/>
                  </a:cubicBezTo>
                  <a:cubicBezTo>
                    <a:pt x="477328" y="185481"/>
                    <a:pt x="398253" y="198421"/>
                    <a:pt x="345057" y="163915"/>
                  </a:cubicBezTo>
                  <a:cubicBezTo>
                    <a:pt x="291861" y="129409"/>
                    <a:pt x="255917" y="53209"/>
                    <a:pt x="198408" y="25892"/>
                  </a:cubicBezTo>
                  <a:cubicBezTo>
                    <a:pt x="140898" y="-1425"/>
                    <a:pt x="0" y="13"/>
                    <a:pt x="0" y="1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7"/>
            <p:cNvSpPr/>
            <p:nvPr/>
          </p:nvSpPr>
          <p:spPr>
            <a:xfrm rot="16398680" flipH="1" flipV="1">
              <a:off x="2091013" y="5148592"/>
              <a:ext cx="984872" cy="1132810"/>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 name="connsiteX0" fmla="*/ 27564 w 1023910"/>
                <a:gd name="connsiteY0" fmla="*/ 497727 h 977494"/>
                <a:gd name="connsiteX1" fmla="*/ 307921 w 1023910"/>
                <a:gd name="connsiteY1" fmla="*/ 1709 h 977494"/>
                <a:gd name="connsiteX2" fmla="*/ 752714 w 1023910"/>
                <a:gd name="connsiteY2" fmla="*/ 367175 h 977494"/>
                <a:gd name="connsiteX3" fmla="*/ 998035 w 1023910"/>
                <a:gd name="connsiteY3" fmla="*/ 976492 h 977494"/>
                <a:gd name="connsiteX4" fmla="*/ 27564 w 1023910"/>
                <a:gd name="connsiteY4" fmla="*/ 497727 h 977494"/>
                <a:gd name="connsiteX0" fmla="*/ 68669 w 1699806"/>
                <a:gd name="connsiteY0" fmla="*/ 497727 h 761708"/>
                <a:gd name="connsiteX1" fmla="*/ 349026 w 1699806"/>
                <a:gd name="connsiteY1" fmla="*/ 1709 h 761708"/>
                <a:gd name="connsiteX2" fmla="*/ 793819 w 1699806"/>
                <a:gd name="connsiteY2" fmla="*/ 367175 h 761708"/>
                <a:gd name="connsiteX3" fmla="*/ 1689589 w 1699806"/>
                <a:gd name="connsiteY3" fmla="*/ 759676 h 761708"/>
                <a:gd name="connsiteX4" fmla="*/ 68669 w 1699806"/>
                <a:gd name="connsiteY4" fmla="*/ 497727 h 761708"/>
                <a:gd name="connsiteX0" fmla="*/ 68669 w 1689654"/>
                <a:gd name="connsiteY0" fmla="*/ 497727 h 829814"/>
                <a:gd name="connsiteX1" fmla="*/ 349026 w 1689654"/>
                <a:gd name="connsiteY1" fmla="*/ 1709 h 829814"/>
                <a:gd name="connsiteX2" fmla="*/ 793819 w 1689654"/>
                <a:gd name="connsiteY2" fmla="*/ 367175 h 829814"/>
                <a:gd name="connsiteX3" fmla="*/ 1689589 w 1689654"/>
                <a:gd name="connsiteY3" fmla="*/ 759676 h 829814"/>
                <a:gd name="connsiteX4" fmla="*/ 68669 w 1689654"/>
                <a:gd name="connsiteY4" fmla="*/ 497727 h 829814"/>
                <a:gd name="connsiteX0" fmla="*/ 63419 w 1687236"/>
                <a:gd name="connsiteY0" fmla="*/ 501621 h 768056"/>
                <a:gd name="connsiteX1" fmla="*/ 343776 w 1687236"/>
                <a:gd name="connsiteY1" fmla="*/ 5603 h 768056"/>
                <a:gd name="connsiteX2" fmla="*/ 486912 w 1687236"/>
                <a:gd name="connsiteY2" fmla="*/ 295655 h 768056"/>
                <a:gd name="connsiteX3" fmla="*/ 1684339 w 1687236"/>
                <a:gd name="connsiteY3" fmla="*/ 763570 h 768056"/>
                <a:gd name="connsiteX4" fmla="*/ 63419 w 1687236"/>
                <a:gd name="connsiteY4" fmla="*/ 501621 h 768056"/>
                <a:gd name="connsiteX0" fmla="*/ 36305 w 1660122"/>
                <a:gd name="connsiteY0" fmla="*/ 640414 h 907417"/>
                <a:gd name="connsiteX1" fmla="*/ 524052 w 1660122"/>
                <a:gd name="connsiteY1" fmla="*/ 2994 h 907417"/>
                <a:gd name="connsiteX2" fmla="*/ 459798 w 1660122"/>
                <a:gd name="connsiteY2" fmla="*/ 434448 h 907417"/>
                <a:gd name="connsiteX3" fmla="*/ 1657225 w 1660122"/>
                <a:gd name="connsiteY3" fmla="*/ 902363 h 907417"/>
                <a:gd name="connsiteX4" fmla="*/ 36305 w 1660122"/>
                <a:gd name="connsiteY4" fmla="*/ 640414 h 907417"/>
                <a:gd name="connsiteX0" fmla="*/ 36305 w 1660122"/>
                <a:gd name="connsiteY0" fmla="*/ 658805 h 925808"/>
                <a:gd name="connsiteX1" fmla="*/ 524052 w 1660122"/>
                <a:gd name="connsiteY1" fmla="*/ 21385 h 925808"/>
                <a:gd name="connsiteX2" fmla="*/ 459798 w 1660122"/>
                <a:gd name="connsiteY2" fmla="*/ 452839 h 925808"/>
                <a:gd name="connsiteX3" fmla="*/ 1657225 w 1660122"/>
                <a:gd name="connsiteY3" fmla="*/ 920754 h 925808"/>
                <a:gd name="connsiteX4" fmla="*/ 36305 w 1660122"/>
                <a:gd name="connsiteY4" fmla="*/ 658805 h 925808"/>
                <a:gd name="connsiteX0" fmla="*/ 19677 w 1286389"/>
                <a:gd name="connsiteY0" fmla="*/ 658981 h 962936"/>
                <a:gd name="connsiteX1" fmla="*/ 507424 w 1286389"/>
                <a:gd name="connsiteY1" fmla="*/ 21561 h 962936"/>
                <a:gd name="connsiteX2" fmla="*/ 443170 w 1286389"/>
                <a:gd name="connsiteY2" fmla="*/ 453015 h 962936"/>
                <a:gd name="connsiteX3" fmla="*/ 1282378 w 1286389"/>
                <a:gd name="connsiteY3" fmla="*/ 958637 h 962936"/>
                <a:gd name="connsiteX4" fmla="*/ 19677 w 1286389"/>
                <a:gd name="connsiteY4" fmla="*/ 658981 h 962936"/>
                <a:gd name="connsiteX0" fmla="*/ 20649 w 1293156"/>
                <a:gd name="connsiteY0" fmla="*/ 637579 h 937629"/>
                <a:gd name="connsiteX1" fmla="*/ 508396 w 1293156"/>
                <a:gd name="connsiteY1" fmla="*/ 159 h 937629"/>
                <a:gd name="connsiteX2" fmla="*/ 632679 w 1293156"/>
                <a:gd name="connsiteY2" fmla="*/ 582442 h 937629"/>
                <a:gd name="connsiteX3" fmla="*/ 1283350 w 1293156"/>
                <a:gd name="connsiteY3" fmla="*/ 937235 h 937629"/>
                <a:gd name="connsiteX4" fmla="*/ 20649 w 1293156"/>
                <a:gd name="connsiteY4" fmla="*/ 637579 h 937629"/>
                <a:gd name="connsiteX0" fmla="*/ 20649 w 1297083"/>
                <a:gd name="connsiteY0" fmla="*/ 637579 h 937629"/>
                <a:gd name="connsiteX1" fmla="*/ 508396 w 1297083"/>
                <a:gd name="connsiteY1" fmla="*/ 159 h 937629"/>
                <a:gd name="connsiteX2" fmla="*/ 632679 w 1297083"/>
                <a:gd name="connsiteY2" fmla="*/ 582442 h 937629"/>
                <a:gd name="connsiteX3" fmla="*/ 1283350 w 1297083"/>
                <a:gd name="connsiteY3" fmla="*/ 937235 h 937629"/>
                <a:gd name="connsiteX4" fmla="*/ 20649 w 1297083"/>
                <a:gd name="connsiteY4" fmla="*/ 637579 h 937629"/>
                <a:gd name="connsiteX0" fmla="*/ 20649 w 1297083"/>
                <a:gd name="connsiteY0" fmla="*/ 637568 h 937618"/>
                <a:gd name="connsiteX1" fmla="*/ 508396 w 1297083"/>
                <a:gd name="connsiteY1" fmla="*/ 148 h 937618"/>
                <a:gd name="connsiteX2" fmla="*/ 632679 w 1297083"/>
                <a:gd name="connsiteY2" fmla="*/ 582431 h 937618"/>
                <a:gd name="connsiteX3" fmla="*/ 1283350 w 1297083"/>
                <a:gd name="connsiteY3" fmla="*/ 937224 h 937618"/>
                <a:gd name="connsiteX4" fmla="*/ 20649 w 1297083"/>
                <a:gd name="connsiteY4" fmla="*/ 637568 h 937618"/>
                <a:gd name="connsiteX0" fmla="*/ 20649 w 1297083"/>
                <a:gd name="connsiteY0" fmla="*/ 637546 h 937596"/>
                <a:gd name="connsiteX1" fmla="*/ 508396 w 1297083"/>
                <a:gd name="connsiteY1" fmla="*/ 126 h 937596"/>
                <a:gd name="connsiteX2" fmla="*/ 632679 w 1297083"/>
                <a:gd name="connsiteY2" fmla="*/ 582409 h 937596"/>
                <a:gd name="connsiteX3" fmla="*/ 1283350 w 1297083"/>
                <a:gd name="connsiteY3" fmla="*/ 937202 h 937596"/>
                <a:gd name="connsiteX4" fmla="*/ 20649 w 1297083"/>
                <a:gd name="connsiteY4" fmla="*/ 637546 h 937596"/>
                <a:gd name="connsiteX0" fmla="*/ 30532 w 1063468"/>
                <a:gd name="connsiteY0" fmla="*/ 703992 h 940291"/>
                <a:gd name="connsiteX1" fmla="*/ 282609 w 1063468"/>
                <a:gd name="connsiteY1" fmla="*/ 584 h 940291"/>
                <a:gd name="connsiteX2" fmla="*/ 406892 w 1063468"/>
                <a:gd name="connsiteY2" fmla="*/ 582867 h 940291"/>
                <a:gd name="connsiteX3" fmla="*/ 1057563 w 1063468"/>
                <a:gd name="connsiteY3" fmla="*/ 937660 h 940291"/>
                <a:gd name="connsiteX4" fmla="*/ 30532 w 1063468"/>
                <a:gd name="connsiteY4" fmla="*/ 703992 h 940291"/>
                <a:gd name="connsiteX0" fmla="*/ 49958 w 1401108"/>
                <a:gd name="connsiteY0" fmla="*/ 703992 h 1099151"/>
                <a:gd name="connsiteX1" fmla="*/ 302035 w 1401108"/>
                <a:gd name="connsiteY1" fmla="*/ 584 h 1099151"/>
                <a:gd name="connsiteX2" fmla="*/ 426318 w 1401108"/>
                <a:gd name="connsiteY2" fmla="*/ 582867 h 1099151"/>
                <a:gd name="connsiteX3" fmla="*/ 1397500 w 1401108"/>
                <a:gd name="connsiteY3" fmla="*/ 1097916 h 1099151"/>
                <a:gd name="connsiteX4" fmla="*/ 49958 w 1401108"/>
                <a:gd name="connsiteY4" fmla="*/ 703992 h 1099151"/>
                <a:gd name="connsiteX0" fmla="*/ 98864 w 1450014"/>
                <a:gd name="connsiteY0" fmla="*/ 694577 h 1089729"/>
                <a:gd name="connsiteX1" fmla="*/ 143551 w 1450014"/>
                <a:gd name="connsiteY1" fmla="*/ 596 h 1089729"/>
                <a:gd name="connsiteX2" fmla="*/ 475224 w 1450014"/>
                <a:gd name="connsiteY2" fmla="*/ 573452 h 1089729"/>
                <a:gd name="connsiteX3" fmla="*/ 1446406 w 1450014"/>
                <a:gd name="connsiteY3" fmla="*/ 1088501 h 1089729"/>
                <a:gd name="connsiteX4" fmla="*/ 98864 w 1450014"/>
                <a:gd name="connsiteY4" fmla="*/ 694577 h 1089729"/>
                <a:gd name="connsiteX0" fmla="*/ 83504 w 1228480"/>
                <a:gd name="connsiteY0" fmla="*/ 694577 h 832126"/>
                <a:gd name="connsiteX1" fmla="*/ 128191 w 1228480"/>
                <a:gd name="connsiteY1" fmla="*/ 596 h 832126"/>
                <a:gd name="connsiteX2" fmla="*/ 459864 w 1228480"/>
                <a:gd name="connsiteY2" fmla="*/ 573452 h 832126"/>
                <a:gd name="connsiteX3" fmla="*/ 1223656 w 1228480"/>
                <a:gd name="connsiteY3" fmla="*/ 824550 h 832126"/>
                <a:gd name="connsiteX4" fmla="*/ 83504 w 1228480"/>
                <a:gd name="connsiteY4" fmla="*/ 694577 h 832126"/>
                <a:gd name="connsiteX0" fmla="*/ 83504 w 1226190"/>
                <a:gd name="connsiteY0" fmla="*/ 694577 h 872912"/>
                <a:gd name="connsiteX1" fmla="*/ 128191 w 1226190"/>
                <a:gd name="connsiteY1" fmla="*/ 596 h 872912"/>
                <a:gd name="connsiteX2" fmla="*/ 459864 w 1226190"/>
                <a:gd name="connsiteY2" fmla="*/ 573452 h 872912"/>
                <a:gd name="connsiteX3" fmla="*/ 1223656 w 1226190"/>
                <a:gd name="connsiteY3" fmla="*/ 824550 h 872912"/>
                <a:gd name="connsiteX4" fmla="*/ 83504 w 1226190"/>
                <a:gd name="connsiteY4" fmla="*/ 694577 h 872912"/>
                <a:gd name="connsiteX0" fmla="*/ 64773 w 1229567"/>
                <a:gd name="connsiteY0" fmla="*/ 694577 h 956535"/>
                <a:gd name="connsiteX1" fmla="*/ 109460 w 1229567"/>
                <a:gd name="connsiteY1" fmla="*/ 596 h 956535"/>
                <a:gd name="connsiteX2" fmla="*/ 441133 w 1229567"/>
                <a:gd name="connsiteY2" fmla="*/ 573452 h 956535"/>
                <a:gd name="connsiteX3" fmla="*/ 1204925 w 1229567"/>
                <a:gd name="connsiteY3" fmla="*/ 824550 h 956535"/>
                <a:gd name="connsiteX4" fmla="*/ 952047 w 1229567"/>
                <a:gd name="connsiteY4" fmla="*/ 953151 h 956535"/>
                <a:gd name="connsiteX5" fmla="*/ 64773 w 1229567"/>
                <a:gd name="connsiteY5" fmla="*/ 694577 h 956535"/>
                <a:gd name="connsiteX0" fmla="*/ 58568 w 1223362"/>
                <a:gd name="connsiteY0" fmla="*/ 733035 h 994993"/>
                <a:gd name="connsiteX1" fmla="*/ 103255 w 1223362"/>
                <a:gd name="connsiteY1" fmla="*/ 39054 h 994993"/>
                <a:gd name="connsiteX2" fmla="*/ 257685 w 1223362"/>
                <a:gd name="connsiteY2" fmla="*/ 143197 h 994993"/>
                <a:gd name="connsiteX3" fmla="*/ 434928 w 1223362"/>
                <a:gd name="connsiteY3" fmla="*/ 611910 h 994993"/>
                <a:gd name="connsiteX4" fmla="*/ 1198720 w 1223362"/>
                <a:gd name="connsiteY4" fmla="*/ 863008 h 994993"/>
                <a:gd name="connsiteX5" fmla="*/ 945842 w 1223362"/>
                <a:gd name="connsiteY5" fmla="*/ 991609 h 994993"/>
                <a:gd name="connsiteX6" fmla="*/ 58568 w 1223362"/>
                <a:gd name="connsiteY6" fmla="*/ 733035 h 994993"/>
                <a:gd name="connsiteX0" fmla="*/ 58568 w 1223362"/>
                <a:gd name="connsiteY0" fmla="*/ 736451 h 998409"/>
                <a:gd name="connsiteX1" fmla="*/ 103255 w 1223362"/>
                <a:gd name="connsiteY1" fmla="*/ 42470 h 998409"/>
                <a:gd name="connsiteX2" fmla="*/ 257685 w 1223362"/>
                <a:gd name="connsiteY2" fmla="*/ 146613 h 998409"/>
                <a:gd name="connsiteX3" fmla="*/ 434928 w 1223362"/>
                <a:gd name="connsiteY3" fmla="*/ 615326 h 998409"/>
                <a:gd name="connsiteX4" fmla="*/ 1198720 w 1223362"/>
                <a:gd name="connsiteY4" fmla="*/ 866424 h 998409"/>
                <a:gd name="connsiteX5" fmla="*/ 945842 w 1223362"/>
                <a:gd name="connsiteY5" fmla="*/ 995025 h 998409"/>
                <a:gd name="connsiteX6" fmla="*/ 58568 w 1223362"/>
                <a:gd name="connsiteY6" fmla="*/ 736451 h 998409"/>
                <a:gd name="connsiteX0" fmla="*/ 58568 w 1225175"/>
                <a:gd name="connsiteY0" fmla="*/ 736451 h 998409"/>
                <a:gd name="connsiteX1" fmla="*/ 103255 w 1225175"/>
                <a:gd name="connsiteY1" fmla="*/ 42470 h 998409"/>
                <a:gd name="connsiteX2" fmla="*/ 257685 w 1225175"/>
                <a:gd name="connsiteY2" fmla="*/ 146613 h 998409"/>
                <a:gd name="connsiteX3" fmla="*/ 406647 w 1225175"/>
                <a:gd name="connsiteY3" fmla="*/ 615326 h 998409"/>
                <a:gd name="connsiteX4" fmla="*/ 1198720 w 1225175"/>
                <a:gd name="connsiteY4" fmla="*/ 866424 h 998409"/>
                <a:gd name="connsiteX5" fmla="*/ 945842 w 1225175"/>
                <a:gd name="connsiteY5" fmla="*/ 995025 h 998409"/>
                <a:gd name="connsiteX6" fmla="*/ 58568 w 1225175"/>
                <a:gd name="connsiteY6" fmla="*/ 736451 h 998409"/>
                <a:gd name="connsiteX0" fmla="*/ 58568 w 1138563"/>
                <a:gd name="connsiteY0" fmla="*/ 736451 h 996811"/>
                <a:gd name="connsiteX1" fmla="*/ 103255 w 1138563"/>
                <a:gd name="connsiteY1" fmla="*/ 42470 h 996811"/>
                <a:gd name="connsiteX2" fmla="*/ 257685 w 1138563"/>
                <a:gd name="connsiteY2" fmla="*/ 146613 h 996811"/>
                <a:gd name="connsiteX3" fmla="*/ 406647 w 1138563"/>
                <a:gd name="connsiteY3" fmla="*/ 615326 h 996811"/>
                <a:gd name="connsiteX4" fmla="*/ 1095025 w 1138563"/>
                <a:gd name="connsiteY4" fmla="*/ 772156 h 996811"/>
                <a:gd name="connsiteX5" fmla="*/ 945842 w 1138563"/>
                <a:gd name="connsiteY5" fmla="*/ 995025 h 996811"/>
                <a:gd name="connsiteX6" fmla="*/ 58568 w 1138563"/>
                <a:gd name="connsiteY6" fmla="*/ 736451 h 996811"/>
                <a:gd name="connsiteX0" fmla="*/ 61347 w 1154926"/>
                <a:gd name="connsiteY0" fmla="*/ 736451 h 940809"/>
                <a:gd name="connsiteX1" fmla="*/ 106034 w 1154926"/>
                <a:gd name="connsiteY1" fmla="*/ 42470 h 940809"/>
                <a:gd name="connsiteX2" fmla="*/ 260464 w 1154926"/>
                <a:gd name="connsiteY2" fmla="*/ 146613 h 940809"/>
                <a:gd name="connsiteX3" fmla="*/ 409426 w 1154926"/>
                <a:gd name="connsiteY3" fmla="*/ 615326 h 940809"/>
                <a:gd name="connsiteX4" fmla="*/ 1097804 w 1154926"/>
                <a:gd name="connsiteY4" fmla="*/ 772156 h 940809"/>
                <a:gd name="connsiteX5" fmla="*/ 986328 w 1154926"/>
                <a:gd name="connsiteY5" fmla="*/ 938464 h 940809"/>
                <a:gd name="connsiteX6" fmla="*/ 61347 w 1154926"/>
                <a:gd name="connsiteY6" fmla="*/ 736451 h 940809"/>
                <a:gd name="connsiteX0" fmla="*/ 53014 w 1114203"/>
                <a:gd name="connsiteY0" fmla="*/ 736451 h 1259820"/>
                <a:gd name="connsiteX1" fmla="*/ 97701 w 1114203"/>
                <a:gd name="connsiteY1" fmla="*/ 42470 h 1259820"/>
                <a:gd name="connsiteX2" fmla="*/ 252131 w 1114203"/>
                <a:gd name="connsiteY2" fmla="*/ 146613 h 1259820"/>
                <a:gd name="connsiteX3" fmla="*/ 401093 w 1114203"/>
                <a:gd name="connsiteY3" fmla="*/ 615326 h 1259820"/>
                <a:gd name="connsiteX4" fmla="*/ 1089471 w 1114203"/>
                <a:gd name="connsiteY4" fmla="*/ 772156 h 1259820"/>
                <a:gd name="connsiteX5" fmla="*/ 864873 w 1114203"/>
                <a:gd name="connsiteY5" fmla="*/ 1258976 h 1259820"/>
                <a:gd name="connsiteX6" fmla="*/ 53014 w 1114203"/>
                <a:gd name="connsiteY6" fmla="*/ 736451 h 1259820"/>
                <a:gd name="connsiteX0" fmla="*/ 28128 w 1083501"/>
                <a:gd name="connsiteY0" fmla="*/ 736451 h 1263149"/>
                <a:gd name="connsiteX1" fmla="*/ 72815 w 1083501"/>
                <a:gd name="connsiteY1" fmla="*/ 42470 h 1263149"/>
                <a:gd name="connsiteX2" fmla="*/ 227245 w 1083501"/>
                <a:gd name="connsiteY2" fmla="*/ 146613 h 1263149"/>
                <a:gd name="connsiteX3" fmla="*/ 376207 w 1083501"/>
                <a:gd name="connsiteY3" fmla="*/ 615326 h 1263149"/>
                <a:gd name="connsiteX4" fmla="*/ 1064585 w 1083501"/>
                <a:gd name="connsiteY4" fmla="*/ 772156 h 1263149"/>
                <a:gd name="connsiteX5" fmla="*/ 839987 w 1083501"/>
                <a:gd name="connsiteY5" fmla="*/ 1258976 h 1263149"/>
                <a:gd name="connsiteX6" fmla="*/ 500622 w 1083501"/>
                <a:gd name="connsiteY6" fmla="*/ 929036 h 1263149"/>
                <a:gd name="connsiteX7" fmla="*/ 28128 w 1083501"/>
                <a:gd name="connsiteY7" fmla="*/ 736451 h 1263149"/>
                <a:gd name="connsiteX0" fmla="*/ 28128 w 912653"/>
                <a:gd name="connsiteY0" fmla="*/ 736451 h 1263149"/>
                <a:gd name="connsiteX1" fmla="*/ 72815 w 912653"/>
                <a:gd name="connsiteY1" fmla="*/ 42470 h 1263149"/>
                <a:gd name="connsiteX2" fmla="*/ 227245 w 912653"/>
                <a:gd name="connsiteY2" fmla="*/ 146613 h 1263149"/>
                <a:gd name="connsiteX3" fmla="*/ 376207 w 912653"/>
                <a:gd name="connsiteY3" fmla="*/ 615326 h 1263149"/>
                <a:gd name="connsiteX4" fmla="*/ 828915 w 912653"/>
                <a:gd name="connsiteY4" fmla="*/ 875851 h 1263149"/>
                <a:gd name="connsiteX5" fmla="*/ 839987 w 912653"/>
                <a:gd name="connsiteY5" fmla="*/ 1258976 h 1263149"/>
                <a:gd name="connsiteX6" fmla="*/ 500622 w 912653"/>
                <a:gd name="connsiteY6" fmla="*/ 929036 h 1263149"/>
                <a:gd name="connsiteX7" fmla="*/ 28128 w 912653"/>
                <a:gd name="connsiteY7" fmla="*/ 736451 h 1263149"/>
                <a:gd name="connsiteX0" fmla="*/ 49105 w 933630"/>
                <a:gd name="connsiteY0" fmla="*/ 690248 h 1216946"/>
                <a:gd name="connsiteX1" fmla="*/ 37231 w 933630"/>
                <a:gd name="connsiteY1" fmla="*/ 62254 h 1216946"/>
                <a:gd name="connsiteX2" fmla="*/ 248222 w 933630"/>
                <a:gd name="connsiteY2" fmla="*/ 100410 h 1216946"/>
                <a:gd name="connsiteX3" fmla="*/ 397184 w 933630"/>
                <a:gd name="connsiteY3" fmla="*/ 569123 h 1216946"/>
                <a:gd name="connsiteX4" fmla="*/ 849892 w 933630"/>
                <a:gd name="connsiteY4" fmla="*/ 829648 h 1216946"/>
                <a:gd name="connsiteX5" fmla="*/ 860964 w 933630"/>
                <a:gd name="connsiteY5" fmla="*/ 1212773 h 1216946"/>
                <a:gd name="connsiteX6" fmla="*/ 521599 w 933630"/>
                <a:gd name="connsiteY6" fmla="*/ 882833 h 1216946"/>
                <a:gd name="connsiteX7" fmla="*/ 49105 w 933630"/>
                <a:gd name="connsiteY7" fmla="*/ 690248 h 1216946"/>
                <a:gd name="connsiteX0" fmla="*/ 52344 w 936869"/>
                <a:gd name="connsiteY0" fmla="*/ 678255 h 1204953"/>
                <a:gd name="connsiteX1" fmla="*/ 40470 w 936869"/>
                <a:gd name="connsiteY1" fmla="*/ 50261 h 1204953"/>
                <a:gd name="connsiteX2" fmla="*/ 308022 w 936869"/>
                <a:gd name="connsiteY2" fmla="*/ 116698 h 1204953"/>
                <a:gd name="connsiteX3" fmla="*/ 400423 w 936869"/>
                <a:gd name="connsiteY3" fmla="*/ 557130 h 1204953"/>
                <a:gd name="connsiteX4" fmla="*/ 853131 w 936869"/>
                <a:gd name="connsiteY4" fmla="*/ 817655 h 1204953"/>
                <a:gd name="connsiteX5" fmla="*/ 864203 w 936869"/>
                <a:gd name="connsiteY5" fmla="*/ 1200780 h 1204953"/>
                <a:gd name="connsiteX6" fmla="*/ 524838 w 936869"/>
                <a:gd name="connsiteY6" fmla="*/ 870840 h 1204953"/>
                <a:gd name="connsiteX7" fmla="*/ 52344 w 936869"/>
                <a:gd name="connsiteY7" fmla="*/ 678255 h 1204953"/>
                <a:gd name="connsiteX0" fmla="*/ 52344 w 922030"/>
                <a:gd name="connsiteY0" fmla="*/ 678255 h 1204953"/>
                <a:gd name="connsiteX1" fmla="*/ 40470 w 922030"/>
                <a:gd name="connsiteY1" fmla="*/ 50261 h 1204953"/>
                <a:gd name="connsiteX2" fmla="*/ 308022 w 922030"/>
                <a:gd name="connsiteY2" fmla="*/ 116698 h 1204953"/>
                <a:gd name="connsiteX3" fmla="*/ 400423 w 922030"/>
                <a:gd name="connsiteY3" fmla="*/ 557130 h 1204953"/>
                <a:gd name="connsiteX4" fmla="*/ 805997 w 922030"/>
                <a:gd name="connsiteY4" fmla="*/ 704533 h 1204953"/>
                <a:gd name="connsiteX5" fmla="*/ 864203 w 922030"/>
                <a:gd name="connsiteY5" fmla="*/ 1200780 h 1204953"/>
                <a:gd name="connsiteX6" fmla="*/ 524838 w 922030"/>
                <a:gd name="connsiteY6" fmla="*/ 870840 h 1204953"/>
                <a:gd name="connsiteX7" fmla="*/ 52344 w 922030"/>
                <a:gd name="connsiteY7" fmla="*/ 678255 h 1204953"/>
                <a:gd name="connsiteX0" fmla="*/ 52344 w 868961"/>
                <a:gd name="connsiteY0" fmla="*/ 678255 h 1242317"/>
                <a:gd name="connsiteX1" fmla="*/ 40470 w 868961"/>
                <a:gd name="connsiteY1" fmla="*/ 50261 h 1242317"/>
                <a:gd name="connsiteX2" fmla="*/ 308022 w 868961"/>
                <a:gd name="connsiteY2" fmla="*/ 116698 h 1242317"/>
                <a:gd name="connsiteX3" fmla="*/ 400423 w 868961"/>
                <a:gd name="connsiteY3" fmla="*/ 557130 h 1242317"/>
                <a:gd name="connsiteX4" fmla="*/ 805997 w 868961"/>
                <a:gd name="connsiteY4" fmla="*/ 704533 h 1242317"/>
                <a:gd name="connsiteX5" fmla="*/ 864203 w 868961"/>
                <a:gd name="connsiteY5" fmla="*/ 1200780 h 1242317"/>
                <a:gd name="connsiteX6" fmla="*/ 703948 w 868961"/>
                <a:gd name="connsiteY6" fmla="*/ 1181924 h 1242317"/>
                <a:gd name="connsiteX7" fmla="*/ 524838 w 868961"/>
                <a:gd name="connsiteY7" fmla="*/ 870840 h 1242317"/>
                <a:gd name="connsiteX8" fmla="*/ 52344 w 868961"/>
                <a:gd name="connsiteY8" fmla="*/ 678255 h 1242317"/>
                <a:gd name="connsiteX0" fmla="*/ 52344 w 921433"/>
                <a:gd name="connsiteY0" fmla="*/ 678255 h 1213971"/>
                <a:gd name="connsiteX1" fmla="*/ 40470 w 921433"/>
                <a:gd name="connsiteY1" fmla="*/ 50261 h 1213971"/>
                <a:gd name="connsiteX2" fmla="*/ 308022 w 921433"/>
                <a:gd name="connsiteY2" fmla="*/ 116698 h 1213971"/>
                <a:gd name="connsiteX3" fmla="*/ 400423 w 921433"/>
                <a:gd name="connsiteY3" fmla="*/ 557130 h 1213971"/>
                <a:gd name="connsiteX4" fmla="*/ 805997 w 921433"/>
                <a:gd name="connsiteY4" fmla="*/ 704533 h 1213971"/>
                <a:gd name="connsiteX5" fmla="*/ 920763 w 921433"/>
                <a:gd name="connsiteY5" fmla="*/ 1144219 h 1213971"/>
                <a:gd name="connsiteX6" fmla="*/ 703948 w 921433"/>
                <a:gd name="connsiteY6" fmla="*/ 1181924 h 1213971"/>
                <a:gd name="connsiteX7" fmla="*/ 524838 w 921433"/>
                <a:gd name="connsiteY7" fmla="*/ 870840 h 1213971"/>
                <a:gd name="connsiteX8" fmla="*/ 52344 w 921433"/>
                <a:gd name="connsiteY8" fmla="*/ 678255 h 12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 h="1213971">
                  <a:moveTo>
                    <a:pt x="52344" y="678255"/>
                  </a:moveTo>
                  <a:cubicBezTo>
                    <a:pt x="-28384" y="541492"/>
                    <a:pt x="-2143" y="143854"/>
                    <a:pt x="40470" y="50261"/>
                  </a:cubicBezTo>
                  <a:cubicBezTo>
                    <a:pt x="83083" y="-43332"/>
                    <a:pt x="309304" y="2368"/>
                    <a:pt x="308022" y="116698"/>
                  </a:cubicBezTo>
                  <a:cubicBezTo>
                    <a:pt x="363301" y="212174"/>
                    <a:pt x="229444" y="441875"/>
                    <a:pt x="400423" y="557130"/>
                  </a:cubicBezTo>
                  <a:cubicBezTo>
                    <a:pt x="661972" y="702109"/>
                    <a:pt x="719274" y="606685"/>
                    <a:pt x="805997" y="704533"/>
                  </a:cubicBezTo>
                  <a:cubicBezTo>
                    <a:pt x="892720" y="802381"/>
                    <a:pt x="926773" y="1069367"/>
                    <a:pt x="920763" y="1144219"/>
                  </a:cubicBezTo>
                  <a:cubicBezTo>
                    <a:pt x="914753" y="1219071"/>
                    <a:pt x="760509" y="1236914"/>
                    <a:pt x="703948" y="1181924"/>
                  </a:cubicBezTo>
                  <a:cubicBezTo>
                    <a:pt x="647387" y="1126934"/>
                    <a:pt x="644437" y="950071"/>
                    <a:pt x="524838" y="870840"/>
                  </a:cubicBezTo>
                  <a:cubicBezTo>
                    <a:pt x="389528" y="783752"/>
                    <a:pt x="133072" y="815018"/>
                    <a:pt x="52344" y="67825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rot="21181392">
            <a:off x="-289849" y="3466396"/>
            <a:ext cx="2147985" cy="1570895"/>
            <a:chOff x="95351" y="4088812"/>
            <a:chExt cx="2147985" cy="1570895"/>
          </a:xfrm>
        </p:grpSpPr>
        <p:sp>
          <p:nvSpPr>
            <p:cNvPr id="15" name="Oval 7"/>
            <p:cNvSpPr/>
            <p:nvPr/>
          </p:nvSpPr>
          <p:spPr>
            <a:xfrm rot="19453632">
              <a:off x="575696" y="4583030"/>
              <a:ext cx="1143234" cy="851090"/>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700" h="976169">
                  <a:moveTo>
                    <a:pt x="36524" y="496450"/>
                  </a:moveTo>
                  <a:cubicBezTo>
                    <a:pt x="-78495" y="333986"/>
                    <a:pt x="95470" y="-13945"/>
                    <a:pt x="316881" y="432"/>
                  </a:cubicBezTo>
                  <a:cubicBezTo>
                    <a:pt x="538292" y="14809"/>
                    <a:pt x="1364990" y="384998"/>
                    <a:pt x="1364990" y="582714"/>
                  </a:cubicBezTo>
                  <a:cubicBezTo>
                    <a:pt x="1390869" y="840815"/>
                    <a:pt x="1228406" y="989592"/>
                    <a:pt x="1006995" y="975215"/>
                  </a:cubicBezTo>
                  <a:cubicBezTo>
                    <a:pt x="785584" y="960838"/>
                    <a:pt x="151543" y="658914"/>
                    <a:pt x="36524" y="496450"/>
                  </a:cubicBezTo>
                  <a:close/>
                </a:path>
              </a:pathLst>
            </a:custGeom>
            <a:gradFill flip="none" rotWithShape="1">
              <a:gsLst>
                <a:gs pos="0">
                  <a:schemeClr val="accent1">
                    <a:lumMod val="5000"/>
                    <a:lumOff val="95000"/>
                  </a:schemeClr>
                </a:gs>
                <a:gs pos="56000">
                  <a:srgbClr val="FF0000"/>
                </a:gs>
                <a:gs pos="100000">
                  <a:schemeClr val="bg1">
                    <a:lumMod val="95000"/>
                  </a:schemeClr>
                </a:gs>
              </a:gsLst>
              <a:path path="circle">
                <a:fillToRect l="100000" t="100000"/>
              </a:path>
              <a:tileRect r="-100000" b="-10000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23632" y="4519301"/>
              <a:ext cx="527901" cy="326798"/>
            </a:xfrm>
            <a:custGeom>
              <a:avLst/>
              <a:gdLst>
                <a:gd name="connsiteX0" fmla="*/ 527901 w 527901"/>
                <a:gd name="connsiteY0" fmla="*/ 322945 h 326798"/>
                <a:gd name="connsiteX1" fmla="*/ 348792 w 527901"/>
                <a:gd name="connsiteY1" fmla="*/ 294664 h 326798"/>
                <a:gd name="connsiteX2" fmla="*/ 320512 w 527901"/>
                <a:gd name="connsiteY2" fmla="*/ 87275 h 326798"/>
                <a:gd name="connsiteX3" fmla="*/ 169683 w 527901"/>
                <a:gd name="connsiteY3" fmla="*/ 2433 h 326798"/>
                <a:gd name="connsiteX4" fmla="*/ 0 w 527901"/>
                <a:gd name="connsiteY4" fmla="*/ 21287 h 3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01" h="326798">
                  <a:moveTo>
                    <a:pt x="527901" y="322945"/>
                  </a:moveTo>
                  <a:cubicBezTo>
                    <a:pt x="455629" y="328443"/>
                    <a:pt x="383357" y="333942"/>
                    <a:pt x="348792" y="294664"/>
                  </a:cubicBezTo>
                  <a:cubicBezTo>
                    <a:pt x="314227" y="255386"/>
                    <a:pt x="350363" y="135980"/>
                    <a:pt x="320512" y="87275"/>
                  </a:cubicBezTo>
                  <a:cubicBezTo>
                    <a:pt x="290661" y="38570"/>
                    <a:pt x="223102" y="13431"/>
                    <a:pt x="169683" y="2433"/>
                  </a:cubicBezTo>
                  <a:cubicBezTo>
                    <a:pt x="116264" y="-8565"/>
                    <a:pt x="0" y="21287"/>
                    <a:pt x="0" y="2128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83509" y="4125809"/>
              <a:ext cx="320511" cy="584461"/>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500474" y="4088812"/>
              <a:ext cx="226261" cy="593888"/>
            </a:xfrm>
            <a:custGeom>
              <a:avLst/>
              <a:gdLst>
                <a:gd name="connsiteX0" fmla="*/ 0 w 226261"/>
                <a:gd name="connsiteY0" fmla="*/ 593888 h 593888"/>
                <a:gd name="connsiteX1" fmla="*/ 131976 w 226261"/>
                <a:gd name="connsiteY1" fmla="*/ 452486 h 593888"/>
                <a:gd name="connsiteX2" fmla="*/ 113122 w 226261"/>
                <a:gd name="connsiteY2" fmla="*/ 301658 h 593888"/>
                <a:gd name="connsiteX3" fmla="*/ 226244 w 226261"/>
                <a:gd name="connsiteY3" fmla="*/ 179109 h 593888"/>
                <a:gd name="connsiteX4" fmla="*/ 122549 w 226261"/>
                <a:gd name="connsiteY4" fmla="*/ 0 h 59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61" h="593888">
                  <a:moveTo>
                    <a:pt x="0" y="593888"/>
                  </a:moveTo>
                  <a:cubicBezTo>
                    <a:pt x="56561" y="547539"/>
                    <a:pt x="113122" y="501191"/>
                    <a:pt x="131976" y="452486"/>
                  </a:cubicBezTo>
                  <a:cubicBezTo>
                    <a:pt x="150830" y="403781"/>
                    <a:pt x="97411" y="347221"/>
                    <a:pt x="113122" y="301658"/>
                  </a:cubicBezTo>
                  <a:cubicBezTo>
                    <a:pt x="128833" y="256095"/>
                    <a:pt x="224673" y="229385"/>
                    <a:pt x="226244" y="179109"/>
                  </a:cubicBezTo>
                  <a:cubicBezTo>
                    <a:pt x="227815" y="128833"/>
                    <a:pt x="122549" y="0"/>
                    <a:pt x="12254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4945542">
              <a:off x="227326" y="5207221"/>
              <a:ext cx="320511" cy="584461"/>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085704" y="5314565"/>
              <a:ext cx="527901" cy="326798"/>
            </a:xfrm>
            <a:custGeom>
              <a:avLst/>
              <a:gdLst>
                <a:gd name="connsiteX0" fmla="*/ 527901 w 527901"/>
                <a:gd name="connsiteY0" fmla="*/ 322945 h 326798"/>
                <a:gd name="connsiteX1" fmla="*/ 348792 w 527901"/>
                <a:gd name="connsiteY1" fmla="*/ 294664 h 326798"/>
                <a:gd name="connsiteX2" fmla="*/ 320512 w 527901"/>
                <a:gd name="connsiteY2" fmla="*/ 87275 h 326798"/>
                <a:gd name="connsiteX3" fmla="*/ 169683 w 527901"/>
                <a:gd name="connsiteY3" fmla="*/ 2433 h 326798"/>
                <a:gd name="connsiteX4" fmla="*/ 0 w 527901"/>
                <a:gd name="connsiteY4" fmla="*/ 21287 h 3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01" h="326798">
                  <a:moveTo>
                    <a:pt x="527901" y="322945"/>
                  </a:moveTo>
                  <a:cubicBezTo>
                    <a:pt x="455629" y="328443"/>
                    <a:pt x="383357" y="333942"/>
                    <a:pt x="348792" y="294664"/>
                  </a:cubicBezTo>
                  <a:cubicBezTo>
                    <a:pt x="314227" y="255386"/>
                    <a:pt x="350363" y="135980"/>
                    <a:pt x="320512" y="87275"/>
                  </a:cubicBezTo>
                  <a:cubicBezTo>
                    <a:pt x="290661" y="38570"/>
                    <a:pt x="223102" y="13431"/>
                    <a:pt x="169683" y="2433"/>
                  </a:cubicBezTo>
                  <a:cubicBezTo>
                    <a:pt x="116264" y="-8565"/>
                    <a:pt x="0" y="21287"/>
                    <a:pt x="0" y="2128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rot="6672073" flipV="1">
              <a:off x="1805757" y="4932867"/>
              <a:ext cx="316227" cy="558930"/>
            </a:xfrm>
            <a:custGeom>
              <a:avLst/>
              <a:gdLst>
                <a:gd name="connsiteX0" fmla="*/ 320511 w 320511"/>
                <a:gd name="connsiteY0" fmla="*/ 584461 h 584461"/>
                <a:gd name="connsiteX1" fmla="*/ 122548 w 320511"/>
                <a:gd name="connsiteY1" fmla="*/ 461913 h 584461"/>
                <a:gd name="connsiteX2" fmla="*/ 226243 w 320511"/>
                <a:gd name="connsiteY2" fmla="*/ 235670 h 584461"/>
                <a:gd name="connsiteX3" fmla="*/ 37707 w 320511"/>
                <a:gd name="connsiteY3" fmla="*/ 141402 h 584461"/>
                <a:gd name="connsiteX4" fmla="*/ 0 w 320511"/>
                <a:gd name="connsiteY4" fmla="*/ 0 h 58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1" h="584461">
                  <a:moveTo>
                    <a:pt x="320511" y="584461"/>
                  </a:moveTo>
                  <a:cubicBezTo>
                    <a:pt x="229385" y="552253"/>
                    <a:pt x="138259" y="520045"/>
                    <a:pt x="122548" y="461913"/>
                  </a:cubicBezTo>
                  <a:cubicBezTo>
                    <a:pt x="106837" y="403781"/>
                    <a:pt x="240383" y="289088"/>
                    <a:pt x="226243" y="235670"/>
                  </a:cubicBezTo>
                  <a:cubicBezTo>
                    <a:pt x="212103" y="182252"/>
                    <a:pt x="75414" y="180680"/>
                    <a:pt x="37707" y="141402"/>
                  </a:cubicBezTo>
                  <a:cubicBezTo>
                    <a:pt x="0" y="102124"/>
                    <a:pt x="0" y="0"/>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9561527">
            <a:off x="326764" y="2719137"/>
            <a:ext cx="2006925" cy="954431"/>
            <a:chOff x="382108" y="2956151"/>
            <a:chExt cx="2006925" cy="954431"/>
          </a:xfrm>
        </p:grpSpPr>
        <p:sp>
          <p:nvSpPr>
            <p:cNvPr id="8" name="Oval 7"/>
            <p:cNvSpPr/>
            <p:nvPr/>
          </p:nvSpPr>
          <p:spPr>
            <a:xfrm rot="7829918">
              <a:off x="593883" y="2744376"/>
              <a:ext cx="744721" cy="1168271"/>
            </a:xfrm>
            <a:custGeom>
              <a:avLst/>
              <a:gdLst>
                <a:gd name="connsiteX0" fmla="*/ 0 w 1923690"/>
                <a:gd name="connsiteY0" fmla="*/ 357996 h 715992"/>
                <a:gd name="connsiteX1" fmla="*/ 961845 w 1923690"/>
                <a:gd name="connsiteY1" fmla="*/ 0 h 715992"/>
                <a:gd name="connsiteX2" fmla="*/ 1923690 w 1923690"/>
                <a:gd name="connsiteY2" fmla="*/ 357996 h 715992"/>
                <a:gd name="connsiteX3" fmla="*/ 961845 w 1923690"/>
                <a:gd name="connsiteY3" fmla="*/ 715992 h 715992"/>
                <a:gd name="connsiteX4" fmla="*/ 0 w 1923690"/>
                <a:gd name="connsiteY4" fmla="*/ 357996 h 715992"/>
                <a:gd name="connsiteX0" fmla="*/ 0 w 1578633"/>
                <a:gd name="connsiteY0" fmla="*/ 383958 h 716171"/>
                <a:gd name="connsiteX1" fmla="*/ 616788 w 1578633"/>
                <a:gd name="connsiteY1" fmla="*/ 82 h 716171"/>
                <a:gd name="connsiteX2" fmla="*/ 1578633 w 1578633"/>
                <a:gd name="connsiteY2" fmla="*/ 358078 h 716171"/>
                <a:gd name="connsiteX3" fmla="*/ 616788 w 1578633"/>
                <a:gd name="connsiteY3" fmla="*/ 716074 h 716171"/>
                <a:gd name="connsiteX4" fmla="*/ 0 w 1578633"/>
                <a:gd name="connsiteY4" fmla="*/ 383958 h 716171"/>
                <a:gd name="connsiteX0" fmla="*/ 0 w 1155938"/>
                <a:gd name="connsiteY0" fmla="*/ 384246 h 716732"/>
                <a:gd name="connsiteX1" fmla="*/ 616788 w 1155938"/>
                <a:gd name="connsiteY1" fmla="*/ 370 h 716732"/>
                <a:gd name="connsiteX2" fmla="*/ 1155938 w 1155938"/>
                <a:gd name="connsiteY2" fmla="*/ 332487 h 716732"/>
                <a:gd name="connsiteX3" fmla="*/ 616788 w 1155938"/>
                <a:gd name="connsiteY3" fmla="*/ 716362 h 716732"/>
                <a:gd name="connsiteX4" fmla="*/ 0 w 1155938"/>
                <a:gd name="connsiteY4" fmla="*/ 384246 h 716732"/>
                <a:gd name="connsiteX0" fmla="*/ 6264 w 1162202"/>
                <a:gd name="connsiteY0" fmla="*/ 418682 h 751049"/>
                <a:gd name="connsiteX1" fmla="*/ 355633 w 1162202"/>
                <a:gd name="connsiteY1" fmla="*/ 301 h 751049"/>
                <a:gd name="connsiteX2" fmla="*/ 1162202 w 1162202"/>
                <a:gd name="connsiteY2" fmla="*/ 366923 h 751049"/>
                <a:gd name="connsiteX3" fmla="*/ 623052 w 1162202"/>
                <a:gd name="connsiteY3" fmla="*/ 750798 h 751049"/>
                <a:gd name="connsiteX4" fmla="*/ 6264 w 1162202"/>
                <a:gd name="connsiteY4" fmla="*/ 418682 h 751049"/>
                <a:gd name="connsiteX0" fmla="*/ 65935 w 1221873"/>
                <a:gd name="connsiteY0" fmla="*/ 547954 h 880347"/>
                <a:gd name="connsiteX1" fmla="*/ 147885 w 1221873"/>
                <a:gd name="connsiteY1" fmla="*/ 177 h 880347"/>
                <a:gd name="connsiteX2" fmla="*/ 1221873 w 1221873"/>
                <a:gd name="connsiteY2" fmla="*/ 496195 h 880347"/>
                <a:gd name="connsiteX3" fmla="*/ 682723 w 1221873"/>
                <a:gd name="connsiteY3" fmla="*/ 880070 h 880347"/>
                <a:gd name="connsiteX4" fmla="*/ 65935 w 1221873"/>
                <a:gd name="connsiteY4" fmla="*/ 547954 h 880347"/>
                <a:gd name="connsiteX0" fmla="*/ 30314 w 1350153"/>
                <a:gd name="connsiteY0" fmla="*/ 453009 h 880209"/>
                <a:gd name="connsiteX1" fmla="*/ 276165 w 1350153"/>
                <a:gd name="connsiteY1" fmla="*/ 122 h 880209"/>
                <a:gd name="connsiteX2" fmla="*/ 1350153 w 1350153"/>
                <a:gd name="connsiteY2" fmla="*/ 496140 h 880209"/>
                <a:gd name="connsiteX3" fmla="*/ 811003 w 1350153"/>
                <a:gd name="connsiteY3" fmla="*/ 880015 h 880209"/>
                <a:gd name="connsiteX4" fmla="*/ 30314 w 1350153"/>
                <a:gd name="connsiteY4" fmla="*/ 453009 h 880209"/>
                <a:gd name="connsiteX0" fmla="*/ 26915 w 1165599"/>
                <a:gd name="connsiteY0" fmla="*/ 452966 h 880092"/>
                <a:gd name="connsiteX1" fmla="*/ 272766 w 1165599"/>
                <a:gd name="connsiteY1" fmla="*/ 79 h 880092"/>
                <a:gd name="connsiteX2" fmla="*/ 1165599 w 1165599"/>
                <a:gd name="connsiteY2" fmla="*/ 487471 h 880092"/>
                <a:gd name="connsiteX3" fmla="*/ 807604 w 1165599"/>
                <a:gd name="connsiteY3" fmla="*/ 879972 h 880092"/>
                <a:gd name="connsiteX4" fmla="*/ 26915 w 1165599"/>
                <a:gd name="connsiteY4" fmla="*/ 452966 h 880092"/>
                <a:gd name="connsiteX0" fmla="*/ 26915 w 1165599"/>
                <a:gd name="connsiteY0" fmla="*/ 452966 h 880132"/>
                <a:gd name="connsiteX1" fmla="*/ 272766 w 1165599"/>
                <a:gd name="connsiteY1" fmla="*/ 79 h 880132"/>
                <a:gd name="connsiteX2" fmla="*/ 1165599 w 1165599"/>
                <a:gd name="connsiteY2" fmla="*/ 487471 h 880132"/>
                <a:gd name="connsiteX3" fmla="*/ 807604 w 1165599"/>
                <a:gd name="connsiteY3" fmla="*/ 879972 h 880132"/>
                <a:gd name="connsiteX4" fmla="*/ 26915 w 1165599"/>
                <a:gd name="connsiteY4" fmla="*/ 452966 h 880132"/>
                <a:gd name="connsiteX0" fmla="*/ 26915 w 1167930"/>
                <a:gd name="connsiteY0" fmla="*/ 452966 h 880142"/>
                <a:gd name="connsiteX1" fmla="*/ 272766 w 1167930"/>
                <a:gd name="connsiteY1" fmla="*/ 79 h 880142"/>
                <a:gd name="connsiteX2" fmla="*/ 1165599 w 1167930"/>
                <a:gd name="connsiteY2" fmla="*/ 487471 h 880142"/>
                <a:gd name="connsiteX3" fmla="*/ 807604 w 1167930"/>
                <a:gd name="connsiteY3" fmla="*/ 879972 h 880142"/>
                <a:gd name="connsiteX4" fmla="*/ 26915 w 1167930"/>
                <a:gd name="connsiteY4" fmla="*/ 452966 h 880142"/>
                <a:gd name="connsiteX0" fmla="*/ 15961 w 1347137"/>
                <a:gd name="connsiteY0" fmla="*/ 401682 h 881401"/>
                <a:gd name="connsiteX1" fmla="*/ 451594 w 1347137"/>
                <a:gd name="connsiteY1" fmla="*/ 554 h 881401"/>
                <a:gd name="connsiteX2" fmla="*/ 1344427 w 1347137"/>
                <a:gd name="connsiteY2" fmla="*/ 487946 h 881401"/>
                <a:gd name="connsiteX3" fmla="*/ 986432 w 1347137"/>
                <a:gd name="connsiteY3" fmla="*/ 880447 h 881401"/>
                <a:gd name="connsiteX4" fmla="*/ 15961 w 1347137"/>
                <a:gd name="connsiteY4" fmla="*/ 401682 h 881401"/>
                <a:gd name="connsiteX0" fmla="*/ 36524 w 1367700"/>
                <a:gd name="connsiteY0" fmla="*/ 496450 h 976169"/>
                <a:gd name="connsiteX1" fmla="*/ 316881 w 1367700"/>
                <a:gd name="connsiteY1" fmla="*/ 432 h 976169"/>
                <a:gd name="connsiteX2" fmla="*/ 1364990 w 1367700"/>
                <a:gd name="connsiteY2" fmla="*/ 582714 h 976169"/>
                <a:gd name="connsiteX3" fmla="*/ 1006995 w 1367700"/>
                <a:gd name="connsiteY3" fmla="*/ 975215 h 976169"/>
                <a:gd name="connsiteX4" fmla="*/ 36524 w 1367700"/>
                <a:gd name="connsiteY4" fmla="*/ 496450 h 976169"/>
                <a:gd name="connsiteX0" fmla="*/ 27564 w 1023910"/>
                <a:gd name="connsiteY0" fmla="*/ 497727 h 977494"/>
                <a:gd name="connsiteX1" fmla="*/ 307921 w 1023910"/>
                <a:gd name="connsiteY1" fmla="*/ 1709 h 977494"/>
                <a:gd name="connsiteX2" fmla="*/ 752714 w 1023910"/>
                <a:gd name="connsiteY2" fmla="*/ 367175 h 977494"/>
                <a:gd name="connsiteX3" fmla="*/ 998035 w 1023910"/>
                <a:gd name="connsiteY3" fmla="*/ 976492 h 977494"/>
                <a:gd name="connsiteX4" fmla="*/ 27564 w 1023910"/>
                <a:gd name="connsiteY4" fmla="*/ 497727 h 977494"/>
                <a:gd name="connsiteX0" fmla="*/ 68669 w 1699806"/>
                <a:gd name="connsiteY0" fmla="*/ 497727 h 761708"/>
                <a:gd name="connsiteX1" fmla="*/ 349026 w 1699806"/>
                <a:gd name="connsiteY1" fmla="*/ 1709 h 761708"/>
                <a:gd name="connsiteX2" fmla="*/ 793819 w 1699806"/>
                <a:gd name="connsiteY2" fmla="*/ 367175 h 761708"/>
                <a:gd name="connsiteX3" fmla="*/ 1689589 w 1699806"/>
                <a:gd name="connsiteY3" fmla="*/ 759676 h 761708"/>
                <a:gd name="connsiteX4" fmla="*/ 68669 w 1699806"/>
                <a:gd name="connsiteY4" fmla="*/ 497727 h 761708"/>
                <a:gd name="connsiteX0" fmla="*/ 68669 w 1689654"/>
                <a:gd name="connsiteY0" fmla="*/ 497727 h 829814"/>
                <a:gd name="connsiteX1" fmla="*/ 349026 w 1689654"/>
                <a:gd name="connsiteY1" fmla="*/ 1709 h 829814"/>
                <a:gd name="connsiteX2" fmla="*/ 793819 w 1689654"/>
                <a:gd name="connsiteY2" fmla="*/ 367175 h 829814"/>
                <a:gd name="connsiteX3" fmla="*/ 1689589 w 1689654"/>
                <a:gd name="connsiteY3" fmla="*/ 759676 h 829814"/>
                <a:gd name="connsiteX4" fmla="*/ 68669 w 1689654"/>
                <a:gd name="connsiteY4" fmla="*/ 497727 h 829814"/>
                <a:gd name="connsiteX0" fmla="*/ 63419 w 1687236"/>
                <a:gd name="connsiteY0" fmla="*/ 501621 h 768056"/>
                <a:gd name="connsiteX1" fmla="*/ 343776 w 1687236"/>
                <a:gd name="connsiteY1" fmla="*/ 5603 h 768056"/>
                <a:gd name="connsiteX2" fmla="*/ 486912 w 1687236"/>
                <a:gd name="connsiteY2" fmla="*/ 295655 h 768056"/>
                <a:gd name="connsiteX3" fmla="*/ 1684339 w 1687236"/>
                <a:gd name="connsiteY3" fmla="*/ 763570 h 768056"/>
                <a:gd name="connsiteX4" fmla="*/ 63419 w 1687236"/>
                <a:gd name="connsiteY4" fmla="*/ 501621 h 768056"/>
                <a:gd name="connsiteX0" fmla="*/ 36305 w 1660122"/>
                <a:gd name="connsiteY0" fmla="*/ 640414 h 907417"/>
                <a:gd name="connsiteX1" fmla="*/ 524052 w 1660122"/>
                <a:gd name="connsiteY1" fmla="*/ 2994 h 907417"/>
                <a:gd name="connsiteX2" fmla="*/ 459798 w 1660122"/>
                <a:gd name="connsiteY2" fmla="*/ 434448 h 907417"/>
                <a:gd name="connsiteX3" fmla="*/ 1657225 w 1660122"/>
                <a:gd name="connsiteY3" fmla="*/ 902363 h 907417"/>
                <a:gd name="connsiteX4" fmla="*/ 36305 w 1660122"/>
                <a:gd name="connsiteY4" fmla="*/ 640414 h 907417"/>
                <a:gd name="connsiteX0" fmla="*/ 36305 w 1660122"/>
                <a:gd name="connsiteY0" fmla="*/ 658805 h 925808"/>
                <a:gd name="connsiteX1" fmla="*/ 524052 w 1660122"/>
                <a:gd name="connsiteY1" fmla="*/ 21385 h 925808"/>
                <a:gd name="connsiteX2" fmla="*/ 459798 w 1660122"/>
                <a:gd name="connsiteY2" fmla="*/ 452839 h 925808"/>
                <a:gd name="connsiteX3" fmla="*/ 1657225 w 1660122"/>
                <a:gd name="connsiteY3" fmla="*/ 920754 h 925808"/>
                <a:gd name="connsiteX4" fmla="*/ 36305 w 1660122"/>
                <a:gd name="connsiteY4" fmla="*/ 658805 h 925808"/>
                <a:gd name="connsiteX0" fmla="*/ 19677 w 1286389"/>
                <a:gd name="connsiteY0" fmla="*/ 658981 h 962936"/>
                <a:gd name="connsiteX1" fmla="*/ 507424 w 1286389"/>
                <a:gd name="connsiteY1" fmla="*/ 21561 h 962936"/>
                <a:gd name="connsiteX2" fmla="*/ 443170 w 1286389"/>
                <a:gd name="connsiteY2" fmla="*/ 453015 h 962936"/>
                <a:gd name="connsiteX3" fmla="*/ 1282378 w 1286389"/>
                <a:gd name="connsiteY3" fmla="*/ 958637 h 962936"/>
                <a:gd name="connsiteX4" fmla="*/ 19677 w 1286389"/>
                <a:gd name="connsiteY4" fmla="*/ 658981 h 962936"/>
                <a:gd name="connsiteX0" fmla="*/ 20649 w 1293156"/>
                <a:gd name="connsiteY0" fmla="*/ 637579 h 937629"/>
                <a:gd name="connsiteX1" fmla="*/ 508396 w 1293156"/>
                <a:gd name="connsiteY1" fmla="*/ 159 h 937629"/>
                <a:gd name="connsiteX2" fmla="*/ 632679 w 1293156"/>
                <a:gd name="connsiteY2" fmla="*/ 582442 h 937629"/>
                <a:gd name="connsiteX3" fmla="*/ 1283350 w 1293156"/>
                <a:gd name="connsiteY3" fmla="*/ 937235 h 937629"/>
                <a:gd name="connsiteX4" fmla="*/ 20649 w 1293156"/>
                <a:gd name="connsiteY4" fmla="*/ 637579 h 937629"/>
                <a:gd name="connsiteX0" fmla="*/ 20649 w 1297083"/>
                <a:gd name="connsiteY0" fmla="*/ 637579 h 937629"/>
                <a:gd name="connsiteX1" fmla="*/ 508396 w 1297083"/>
                <a:gd name="connsiteY1" fmla="*/ 159 h 937629"/>
                <a:gd name="connsiteX2" fmla="*/ 632679 w 1297083"/>
                <a:gd name="connsiteY2" fmla="*/ 582442 h 937629"/>
                <a:gd name="connsiteX3" fmla="*/ 1283350 w 1297083"/>
                <a:gd name="connsiteY3" fmla="*/ 937235 h 937629"/>
                <a:gd name="connsiteX4" fmla="*/ 20649 w 1297083"/>
                <a:gd name="connsiteY4" fmla="*/ 637579 h 937629"/>
                <a:gd name="connsiteX0" fmla="*/ 20649 w 1297083"/>
                <a:gd name="connsiteY0" fmla="*/ 637568 h 937618"/>
                <a:gd name="connsiteX1" fmla="*/ 508396 w 1297083"/>
                <a:gd name="connsiteY1" fmla="*/ 148 h 937618"/>
                <a:gd name="connsiteX2" fmla="*/ 632679 w 1297083"/>
                <a:gd name="connsiteY2" fmla="*/ 582431 h 937618"/>
                <a:gd name="connsiteX3" fmla="*/ 1283350 w 1297083"/>
                <a:gd name="connsiteY3" fmla="*/ 937224 h 937618"/>
                <a:gd name="connsiteX4" fmla="*/ 20649 w 1297083"/>
                <a:gd name="connsiteY4" fmla="*/ 637568 h 937618"/>
                <a:gd name="connsiteX0" fmla="*/ 20649 w 1297083"/>
                <a:gd name="connsiteY0" fmla="*/ 637546 h 937596"/>
                <a:gd name="connsiteX1" fmla="*/ 508396 w 1297083"/>
                <a:gd name="connsiteY1" fmla="*/ 126 h 937596"/>
                <a:gd name="connsiteX2" fmla="*/ 632679 w 1297083"/>
                <a:gd name="connsiteY2" fmla="*/ 582409 h 937596"/>
                <a:gd name="connsiteX3" fmla="*/ 1283350 w 1297083"/>
                <a:gd name="connsiteY3" fmla="*/ 937202 h 937596"/>
                <a:gd name="connsiteX4" fmla="*/ 20649 w 1297083"/>
                <a:gd name="connsiteY4" fmla="*/ 637546 h 937596"/>
                <a:gd name="connsiteX0" fmla="*/ 30532 w 1063468"/>
                <a:gd name="connsiteY0" fmla="*/ 703992 h 940291"/>
                <a:gd name="connsiteX1" fmla="*/ 282609 w 1063468"/>
                <a:gd name="connsiteY1" fmla="*/ 584 h 940291"/>
                <a:gd name="connsiteX2" fmla="*/ 406892 w 1063468"/>
                <a:gd name="connsiteY2" fmla="*/ 582867 h 940291"/>
                <a:gd name="connsiteX3" fmla="*/ 1057563 w 1063468"/>
                <a:gd name="connsiteY3" fmla="*/ 937660 h 940291"/>
                <a:gd name="connsiteX4" fmla="*/ 30532 w 1063468"/>
                <a:gd name="connsiteY4" fmla="*/ 703992 h 940291"/>
                <a:gd name="connsiteX0" fmla="*/ 49958 w 1401108"/>
                <a:gd name="connsiteY0" fmla="*/ 703992 h 1099151"/>
                <a:gd name="connsiteX1" fmla="*/ 302035 w 1401108"/>
                <a:gd name="connsiteY1" fmla="*/ 584 h 1099151"/>
                <a:gd name="connsiteX2" fmla="*/ 426318 w 1401108"/>
                <a:gd name="connsiteY2" fmla="*/ 582867 h 1099151"/>
                <a:gd name="connsiteX3" fmla="*/ 1397500 w 1401108"/>
                <a:gd name="connsiteY3" fmla="*/ 1097916 h 1099151"/>
                <a:gd name="connsiteX4" fmla="*/ 49958 w 1401108"/>
                <a:gd name="connsiteY4" fmla="*/ 703992 h 1099151"/>
                <a:gd name="connsiteX0" fmla="*/ 98864 w 1450014"/>
                <a:gd name="connsiteY0" fmla="*/ 694577 h 1089729"/>
                <a:gd name="connsiteX1" fmla="*/ 143551 w 1450014"/>
                <a:gd name="connsiteY1" fmla="*/ 596 h 1089729"/>
                <a:gd name="connsiteX2" fmla="*/ 475224 w 1450014"/>
                <a:gd name="connsiteY2" fmla="*/ 573452 h 1089729"/>
                <a:gd name="connsiteX3" fmla="*/ 1446406 w 1450014"/>
                <a:gd name="connsiteY3" fmla="*/ 1088501 h 1089729"/>
                <a:gd name="connsiteX4" fmla="*/ 98864 w 1450014"/>
                <a:gd name="connsiteY4" fmla="*/ 694577 h 1089729"/>
                <a:gd name="connsiteX0" fmla="*/ 83504 w 1228480"/>
                <a:gd name="connsiteY0" fmla="*/ 694577 h 832126"/>
                <a:gd name="connsiteX1" fmla="*/ 128191 w 1228480"/>
                <a:gd name="connsiteY1" fmla="*/ 596 h 832126"/>
                <a:gd name="connsiteX2" fmla="*/ 459864 w 1228480"/>
                <a:gd name="connsiteY2" fmla="*/ 573452 h 832126"/>
                <a:gd name="connsiteX3" fmla="*/ 1223656 w 1228480"/>
                <a:gd name="connsiteY3" fmla="*/ 824550 h 832126"/>
                <a:gd name="connsiteX4" fmla="*/ 83504 w 1228480"/>
                <a:gd name="connsiteY4" fmla="*/ 694577 h 832126"/>
                <a:gd name="connsiteX0" fmla="*/ 83504 w 1226190"/>
                <a:gd name="connsiteY0" fmla="*/ 694577 h 872912"/>
                <a:gd name="connsiteX1" fmla="*/ 128191 w 1226190"/>
                <a:gd name="connsiteY1" fmla="*/ 596 h 872912"/>
                <a:gd name="connsiteX2" fmla="*/ 459864 w 1226190"/>
                <a:gd name="connsiteY2" fmla="*/ 573452 h 872912"/>
                <a:gd name="connsiteX3" fmla="*/ 1223656 w 1226190"/>
                <a:gd name="connsiteY3" fmla="*/ 824550 h 872912"/>
                <a:gd name="connsiteX4" fmla="*/ 83504 w 1226190"/>
                <a:gd name="connsiteY4" fmla="*/ 694577 h 872912"/>
                <a:gd name="connsiteX0" fmla="*/ 64773 w 1229567"/>
                <a:gd name="connsiteY0" fmla="*/ 694577 h 956535"/>
                <a:gd name="connsiteX1" fmla="*/ 109460 w 1229567"/>
                <a:gd name="connsiteY1" fmla="*/ 596 h 956535"/>
                <a:gd name="connsiteX2" fmla="*/ 441133 w 1229567"/>
                <a:gd name="connsiteY2" fmla="*/ 573452 h 956535"/>
                <a:gd name="connsiteX3" fmla="*/ 1204925 w 1229567"/>
                <a:gd name="connsiteY3" fmla="*/ 824550 h 956535"/>
                <a:gd name="connsiteX4" fmla="*/ 952047 w 1229567"/>
                <a:gd name="connsiteY4" fmla="*/ 953151 h 956535"/>
                <a:gd name="connsiteX5" fmla="*/ 64773 w 1229567"/>
                <a:gd name="connsiteY5" fmla="*/ 694577 h 956535"/>
                <a:gd name="connsiteX0" fmla="*/ 58568 w 1223362"/>
                <a:gd name="connsiteY0" fmla="*/ 733035 h 994993"/>
                <a:gd name="connsiteX1" fmla="*/ 103255 w 1223362"/>
                <a:gd name="connsiteY1" fmla="*/ 39054 h 994993"/>
                <a:gd name="connsiteX2" fmla="*/ 257685 w 1223362"/>
                <a:gd name="connsiteY2" fmla="*/ 143197 h 994993"/>
                <a:gd name="connsiteX3" fmla="*/ 434928 w 1223362"/>
                <a:gd name="connsiteY3" fmla="*/ 611910 h 994993"/>
                <a:gd name="connsiteX4" fmla="*/ 1198720 w 1223362"/>
                <a:gd name="connsiteY4" fmla="*/ 863008 h 994993"/>
                <a:gd name="connsiteX5" fmla="*/ 945842 w 1223362"/>
                <a:gd name="connsiteY5" fmla="*/ 991609 h 994993"/>
                <a:gd name="connsiteX6" fmla="*/ 58568 w 1223362"/>
                <a:gd name="connsiteY6" fmla="*/ 733035 h 994993"/>
                <a:gd name="connsiteX0" fmla="*/ 58568 w 1223362"/>
                <a:gd name="connsiteY0" fmla="*/ 736451 h 998409"/>
                <a:gd name="connsiteX1" fmla="*/ 103255 w 1223362"/>
                <a:gd name="connsiteY1" fmla="*/ 42470 h 998409"/>
                <a:gd name="connsiteX2" fmla="*/ 257685 w 1223362"/>
                <a:gd name="connsiteY2" fmla="*/ 146613 h 998409"/>
                <a:gd name="connsiteX3" fmla="*/ 434928 w 1223362"/>
                <a:gd name="connsiteY3" fmla="*/ 615326 h 998409"/>
                <a:gd name="connsiteX4" fmla="*/ 1198720 w 1223362"/>
                <a:gd name="connsiteY4" fmla="*/ 866424 h 998409"/>
                <a:gd name="connsiteX5" fmla="*/ 945842 w 1223362"/>
                <a:gd name="connsiteY5" fmla="*/ 995025 h 998409"/>
                <a:gd name="connsiteX6" fmla="*/ 58568 w 1223362"/>
                <a:gd name="connsiteY6" fmla="*/ 736451 h 998409"/>
                <a:gd name="connsiteX0" fmla="*/ 58568 w 1225175"/>
                <a:gd name="connsiteY0" fmla="*/ 736451 h 998409"/>
                <a:gd name="connsiteX1" fmla="*/ 103255 w 1225175"/>
                <a:gd name="connsiteY1" fmla="*/ 42470 h 998409"/>
                <a:gd name="connsiteX2" fmla="*/ 257685 w 1225175"/>
                <a:gd name="connsiteY2" fmla="*/ 146613 h 998409"/>
                <a:gd name="connsiteX3" fmla="*/ 406647 w 1225175"/>
                <a:gd name="connsiteY3" fmla="*/ 615326 h 998409"/>
                <a:gd name="connsiteX4" fmla="*/ 1198720 w 1225175"/>
                <a:gd name="connsiteY4" fmla="*/ 866424 h 998409"/>
                <a:gd name="connsiteX5" fmla="*/ 945842 w 1225175"/>
                <a:gd name="connsiteY5" fmla="*/ 995025 h 998409"/>
                <a:gd name="connsiteX6" fmla="*/ 58568 w 1225175"/>
                <a:gd name="connsiteY6" fmla="*/ 736451 h 998409"/>
                <a:gd name="connsiteX0" fmla="*/ 58568 w 1138563"/>
                <a:gd name="connsiteY0" fmla="*/ 736451 h 996811"/>
                <a:gd name="connsiteX1" fmla="*/ 103255 w 1138563"/>
                <a:gd name="connsiteY1" fmla="*/ 42470 h 996811"/>
                <a:gd name="connsiteX2" fmla="*/ 257685 w 1138563"/>
                <a:gd name="connsiteY2" fmla="*/ 146613 h 996811"/>
                <a:gd name="connsiteX3" fmla="*/ 406647 w 1138563"/>
                <a:gd name="connsiteY3" fmla="*/ 615326 h 996811"/>
                <a:gd name="connsiteX4" fmla="*/ 1095025 w 1138563"/>
                <a:gd name="connsiteY4" fmla="*/ 772156 h 996811"/>
                <a:gd name="connsiteX5" fmla="*/ 945842 w 1138563"/>
                <a:gd name="connsiteY5" fmla="*/ 995025 h 996811"/>
                <a:gd name="connsiteX6" fmla="*/ 58568 w 1138563"/>
                <a:gd name="connsiteY6" fmla="*/ 736451 h 996811"/>
                <a:gd name="connsiteX0" fmla="*/ 61347 w 1154926"/>
                <a:gd name="connsiteY0" fmla="*/ 736451 h 940809"/>
                <a:gd name="connsiteX1" fmla="*/ 106034 w 1154926"/>
                <a:gd name="connsiteY1" fmla="*/ 42470 h 940809"/>
                <a:gd name="connsiteX2" fmla="*/ 260464 w 1154926"/>
                <a:gd name="connsiteY2" fmla="*/ 146613 h 940809"/>
                <a:gd name="connsiteX3" fmla="*/ 409426 w 1154926"/>
                <a:gd name="connsiteY3" fmla="*/ 615326 h 940809"/>
                <a:gd name="connsiteX4" fmla="*/ 1097804 w 1154926"/>
                <a:gd name="connsiteY4" fmla="*/ 772156 h 940809"/>
                <a:gd name="connsiteX5" fmla="*/ 986328 w 1154926"/>
                <a:gd name="connsiteY5" fmla="*/ 938464 h 940809"/>
                <a:gd name="connsiteX6" fmla="*/ 61347 w 1154926"/>
                <a:gd name="connsiteY6" fmla="*/ 736451 h 940809"/>
                <a:gd name="connsiteX0" fmla="*/ 53014 w 1114203"/>
                <a:gd name="connsiteY0" fmla="*/ 736451 h 1259820"/>
                <a:gd name="connsiteX1" fmla="*/ 97701 w 1114203"/>
                <a:gd name="connsiteY1" fmla="*/ 42470 h 1259820"/>
                <a:gd name="connsiteX2" fmla="*/ 252131 w 1114203"/>
                <a:gd name="connsiteY2" fmla="*/ 146613 h 1259820"/>
                <a:gd name="connsiteX3" fmla="*/ 401093 w 1114203"/>
                <a:gd name="connsiteY3" fmla="*/ 615326 h 1259820"/>
                <a:gd name="connsiteX4" fmla="*/ 1089471 w 1114203"/>
                <a:gd name="connsiteY4" fmla="*/ 772156 h 1259820"/>
                <a:gd name="connsiteX5" fmla="*/ 864873 w 1114203"/>
                <a:gd name="connsiteY5" fmla="*/ 1258976 h 1259820"/>
                <a:gd name="connsiteX6" fmla="*/ 53014 w 1114203"/>
                <a:gd name="connsiteY6" fmla="*/ 736451 h 1259820"/>
                <a:gd name="connsiteX0" fmla="*/ 28128 w 1083501"/>
                <a:gd name="connsiteY0" fmla="*/ 736451 h 1263149"/>
                <a:gd name="connsiteX1" fmla="*/ 72815 w 1083501"/>
                <a:gd name="connsiteY1" fmla="*/ 42470 h 1263149"/>
                <a:gd name="connsiteX2" fmla="*/ 227245 w 1083501"/>
                <a:gd name="connsiteY2" fmla="*/ 146613 h 1263149"/>
                <a:gd name="connsiteX3" fmla="*/ 376207 w 1083501"/>
                <a:gd name="connsiteY3" fmla="*/ 615326 h 1263149"/>
                <a:gd name="connsiteX4" fmla="*/ 1064585 w 1083501"/>
                <a:gd name="connsiteY4" fmla="*/ 772156 h 1263149"/>
                <a:gd name="connsiteX5" fmla="*/ 839987 w 1083501"/>
                <a:gd name="connsiteY5" fmla="*/ 1258976 h 1263149"/>
                <a:gd name="connsiteX6" fmla="*/ 500622 w 1083501"/>
                <a:gd name="connsiteY6" fmla="*/ 929036 h 1263149"/>
                <a:gd name="connsiteX7" fmla="*/ 28128 w 1083501"/>
                <a:gd name="connsiteY7" fmla="*/ 736451 h 1263149"/>
                <a:gd name="connsiteX0" fmla="*/ 28128 w 912653"/>
                <a:gd name="connsiteY0" fmla="*/ 736451 h 1263149"/>
                <a:gd name="connsiteX1" fmla="*/ 72815 w 912653"/>
                <a:gd name="connsiteY1" fmla="*/ 42470 h 1263149"/>
                <a:gd name="connsiteX2" fmla="*/ 227245 w 912653"/>
                <a:gd name="connsiteY2" fmla="*/ 146613 h 1263149"/>
                <a:gd name="connsiteX3" fmla="*/ 376207 w 912653"/>
                <a:gd name="connsiteY3" fmla="*/ 615326 h 1263149"/>
                <a:gd name="connsiteX4" fmla="*/ 828915 w 912653"/>
                <a:gd name="connsiteY4" fmla="*/ 875851 h 1263149"/>
                <a:gd name="connsiteX5" fmla="*/ 839987 w 912653"/>
                <a:gd name="connsiteY5" fmla="*/ 1258976 h 1263149"/>
                <a:gd name="connsiteX6" fmla="*/ 500622 w 912653"/>
                <a:gd name="connsiteY6" fmla="*/ 929036 h 1263149"/>
                <a:gd name="connsiteX7" fmla="*/ 28128 w 912653"/>
                <a:gd name="connsiteY7" fmla="*/ 736451 h 1263149"/>
                <a:gd name="connsiteX0" fmla="*/ 49105 w 933630"/>
                <a:gd name="connsiteY0" fmla="*/ 690248 h 1216946"/>
                <a:gd name="connsiteX1" fmla="*/ 37231 w 933630"/>
                <a:gd name="connsiteY1" fmla="*/ 62254 h 1216946"/>
                <a:gd name="connsiteX2" fmla="*/ 248222 w 933630"/>
                <a:gd name="connsiteY2" fmla="*/ 100410 h 1216946"/>
                <a:gd name="connsiteX3" fmla="*/ 397184 w 933630"/>
                <a:gd name="connsiteY3" fmla="*/ 569123 h 1216946"/>
                <a:gd name="connsiteX4" fmla="*/ 849892 w 933630"/>
                <a:gd name="connsiteY4" fmla="*/ 829648 h 1216946"/>
                <a:gd name="connsiteX5" fmla="*/ 860964 w 933630"/>
                <a:gd name="connsiteY5" fmla="*/ 1212773 h 1216946"/>
                <a:gd name="connsiteX6" fmla="*/ 521599 w 933630"/>
                <a:gd name="connsiteY6" fmla="*/ 882833 h 1216946"/>
                <a:gd name="connsiteX7" fmla="*/ 49105 w 933630"/>
                <a:gd name="connsiteY7" fmla="*/ 690248 h 1216946"/>
                <a:gd name="connsiteX0" fmla="*/ 52344 w 936869"/>
                <a:gd name="connsiteY0" fmla="*/ 678255 h 1204953"/>
                <a:gd name="connsiteX1" fmla="*/ 40470 w 936869"/>
                <a:gd name="connsiteY1" fmla="*/ 50261 h 1204953"/>
                <a:gd name="connsiteX2" fmla="*/ 308022 w 936869"/>
                <a:gd name="connsiteY2" fmla="*/ 116698 h 1204953"/>
                <a:gd name="connsiteX3" fmla="*/ 400423 w 936869"/>
                <a:gd name="connsiteY3" fmla="*/ 557130 h 1204953"/>
                <a:gd name="connsiteX4" fmla="*/ 853131 w 936869"/>
                <a:gd name="connsiteY4" fmla="*/ 817655 h 1204953"/>
                <a:gd name="connsiteX5" fmla="*/ 864203 w 936869"/>
                <a:gd name="connsiteY5" fmla="*/ 1200780 h 1204953"/>
                <a:gd name="connsiteX6" fmla="*/ 524838 w 936869"/>
                <a:gd name="connsiteY6" fmla="*/ 870840 h 1204953"/>
                <a:gd name="connsiteX7" fmla="*/ 52344 w 936869"/>
                <a:gd name="connsiteY7" fmla="*/ 678255 h 1204953"/>
                <a:gd name="connsiteX0" fmla="*/ 52344 w 922030"/>
                <a:gd name="connsiteY0" fmla="*/ 678255 h 1204953"/>
                <a:gd name="connsiteX1" fmla="*/ 40470 w 922030"/>
                <a:gd name="connsiteY1" fmla="*/ 50261 h 1204953"/>
                <a:gd name="connsiteX2" fmla="*/ 308022 w 922030"/>
                <a:gd name="connsiteY2" fmla="*/ 116698 h 1204953"/>
                <a:gd name="connsiteX3" fmla="*/ 400423 w 922030"/>
                <a:gd name="connsiteY3" fmla="*/ 557130 h 1204953"/>
                <a:gd name="connsiteX4" fmla="*/ 805997 w 922030"/>
                <a:gd name="connsiteY4" fmla="*/ 704533 h 1204953"/>
                <a:gd name="connsiteX5" fmla="*/ 864203 w 922030"/>
                <a:gd name="connsiteY5" fmla="*/ 1200780 h 1204953"/>
                <a:gd name="connsiteX6" fmla="*/ 524838 w 922030"/>
                <a:gd name="connsiteY6" fmla="*/ 870840 h 1204953"/>
                <a:gd name="connsiteX7" fmla="*/ 52344 w 922030"/>
                <a:gd name="connsiteY7" fmla="*/ 678255 h 1204953"/>
                <a:gd name="connsiteX0" fmla="*/ 52344 w 868961"/>
                <a:gd name="connsiteY0" fmla="*/ 678255 h 1242317"/>
                <a:gd name="connsiteX1" fmla="*/ 40470 w 868961"/>
                <a:gd name="connsiteY1" fmla="*/ 50261 h 1242317"/>
                <a:gd name="connsiteX2" fmla="*/ 308022 w 868961"/>
                <a:gd name="connsiteY2" fmla="*/ 116698 h 1242317"/>
                <a:gd name="connsiteX3" fmla="*/ 400423 w 868961"/>
                <a:gd name="connsiteY3" fmla="*/ 557130 h 1242317"/>
                <a:gd name="connsiteX4" fmla="*/ 805997 w 868961"/>
                <a:gd name="connsiteY4" fmla="*/ 704533 h 1242317"/>
                <a:gd name="connsiteX5" fmla="*/ 864203 w 868961"/>
                <a:gd name="connsiteY5" fmla="*/ 1200780 h 1242317"/>
                <a:gd name="connsiteX6" fmla="*/ 703948 w 868961"/>
                <a:gd name="connsiteY6" fmla="*/ 1181924 h 1242317"/>
                <a:gd name="connsiteX7" fmla="*/ 524838 w 868961"/>
                <a:gd name="connsiteY7" fmla="*/ 870840 h 1242317"/>
                <a:gd name="connsiteX8" fmla="*/ 52344 w 868961"/>
                <a:gd name="connsiteY8" fmla="*/ 678255 h 1242317"/>
                <a:gd name="connsiteX0" fmla="*/ 52344 w 921433"/>
                <a:gd name="connsiteY0" fmla="*/ 678255 h 1213971"/>
                <a:gd name="connsiteX1" fmla="*/ 40470 w 921433"/>
                <a:gd name="connsiteY1" fmla="*/ 50261 h 1213971"/>
                <a:gd name="connsiteX2" fmla="*/ 308022 w 921433"/>
                <a:gd name="connsiteY2" fmla="*/ 116698 h 1213971"/>
                <a:gd name="connsiteX3" fmla="*/ 400423 w 921433"/>
                <a:gd name="connsiteY3" fmla="*/ 557130 h 1213971"/>
                <a:gd name="connsiteX4" fmla="*/ 805997 w 921433"/>
                <a:gd name="connsiteY4" fmla="*/ 704533 h 1213971"/>
                <a:gd name="connsiteX5" fmla="*/ 920763 w 921433"/>
                <a:gd name="connsiteY5" fmla="*/ 1144219 h 1213971"/>
                <a:gd name="connsiteX6" fmla="*/ 703948 w 921433"/>
                <a:gd name="connsiteY6" fmla="*/ 1181924 h 1213971"/>
                <a:gd name="connsiteX7" fmla="*/ 524838 w 921433"/>
                <a:gd name="connsiteY7" fmla="*/ 870840 h 1213971"/>
                <a:gd name="connsiteX8" fmla="*/ 52344 w 921433"/>
                <a:gd name="connsiteY8" fmla="*/ 678255 h 12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 h="1213971">
                  <a:moveTo>
                    <a:pt x="52344" y="678255"/>
                  </a:moveTo>
                  <a:cubicBezTo>
                    <a:pt x="-28384" y="541492"/>
                    <a:pt x="-2143" y="143854"/>
                    <a:pt x="40470" y="50261"/>
                  </a:cubicBezTo>
                  <a:cubicBezTo>
                    <a:pt x="83083" y="-43332"/>
                    <a:pt x="309304" y="2368"/>
                    <a:pt x="308022" y="116698"/>
                  </a:cubicBezTo>
                  <a:cubicBezTo>
                    <a:pt x="363301" y="212174"/>
                    <a:pt x="229444" y="441875"/>
                    <a:pt x="400423" y="557130"/>
                  </a:cubicBezTo>
                  <a:cubicBezTo>
                    <a:pt x="661972" y="702109"/>
                    <a:pt x="719274" y="606685"/>
                    <a:pt x="805997" y="704533"/>
                  </a:cubicBezTo>
                  <a:cubicBezTo>
                    <a:pt x="892720" y="802381"/>
                    <a:pt x="926773" y="1069367"/>
                    <a:pt x="920763" y="1144219"/>
                  </a:cubicBezTo>
                  <a:cubicBezTo>
                    <a:pt x="914753" y="1219071"/>
                    <a:pt x="760509" y="1236914"/>
                    <a:pt x="703948" y="1181924"/>
                  </a:cubicBezTo>
                  <a:cubicBezTo>
                    <a:pt x="647387" y="1126934"/>
                    <a:pt x="644437" y="950071"/>
                    <a:pt x="524838" y="870840"/>
                  </a:cubicBezTo>
                  <a:cubicBezTo>
                    <a:pt x="389528" y="783752"/>
                    <a:pt x="133072" y="815018"/>
                    <a:pt x="52344" y="67825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9425091">
              <a:off x="1649995" y="3348289"/>
              <a:ext cx="739038" cy="498100"/>
            </a:xfrm>
            <a:custGeom>
              <a:avLst/>
              <a:gdLst>
                <a:gd name="connsiteX0" fmla="*/ 914400 w 914400"/>
                <a:gd name="connsiteY0" fmla="*/ 517584 h 517584"/>
                <a:gd name="connsiteX1" fmla="*/ 819509 w 914400"/>
                <a:gd name="connsiteY1" fmla="*/ 293298 h 517584"/>
                <a:gd name="connsiteX2" fmla="*/ 621102 w 914400"/>
                <a:gd name="connsiteY2" fmla="*/ 310550 h 517584"/>
                <a:gd name="connsiteX3" fmla="*/ 396815 w 914400"/>
                <a:gd name="connsiteY3" fmla="*/ 103516 h 517584"/>
                <a:gd name="connsiteX4" fmla="*/ 94890 w 914400"/>
                <a:gd name="connsiteY4" fmla="*/ 129396 h 517584"/>
                <a:gd name="connsiteX5" fmla="*/ 0 w 914400"/>
                <a:gd name="connsiteY5" fmla="*/ 0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517584">
                  <a:moveTo>
                    <a:pt x="914400" y="517584"/>
                  </a:moveTo>
                  <a:cubicBezTo>
                    <a:pt x="891396" y="422694"/>
                    <a:pt x="868392" y="327804"/>
                    <a:pt x="819509" y="293298"/>
                  </a:cubicBezTo>
                  <a:cubicBezTo>
                    <a:pt x="770626" y="258792"/>
                    <a:pt x="691551" y="342180"/>
                    <a:pt x="621102" y="310550"/>
                  </a:cubicBezTo>
                  <a:cubicBezTo>
                    <a:pt x="550653" y="278920"/>
                    <a:pt x="484517" y="133708"/>
                    <a:pt x="396815" y="103516"/>
                  </a:cubicBezTo>
                  <a:cubicBezTo>
                    <a:pt x="309113" y="73324"/>
                    <a:pt x="161026" y="146649"/>
                    <a:pt x="94890" y="129396"/>
                  </a:cubicBezTo>
                  <a:cubicBezTo>
                    <a:pt x="28754" y="112143"/>
                    <a:pt x="0" y="0"/>
                    <a:pt x="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9425091">
              <a:off x="1612446" y="3321784"/>
              <a:ext cx="739037" cy="305232"/>
            </a:xfrm>
            <a:custGeom>
              <a:avLst/>
              <a:gdLst>
                <a:gd name="connsiteX0" fmla="*/ 914400 w 914400"/>
                <a:gd name="connsiteY0" fmla="*/ 293531 h 317172"/>
                <a:gd name="connsiteX1" fmla="*/ 715993 w 914400"/>
                <a:gd name="connsiteY1" fmla="*/ 310784 h 317172"/>
                <a:gd name="connsiteX2" fmla="*/ 595223 w 914400"/>
                <a:gd name="connsiteY2" fmla="*/ 198640 h 317172"/>
                <a:gd name="connsiteX3" fmla="*/ 301925 w 914400"/>
                <a:gd name="connsiteY3" fmla="*/ 190014 h 317172"/>
                <a:gd name="connsiteX4" fmla="*/ 129396 w 914400"/>
                <a:gd name="connsiteY4" fmla="*/ 8859 h 317172"/>
                <a:gd name="connsiteX5" fmla="*/ 0 w 914400"/>
                <a:gd name="connsiteY5" fmla="*/ 26112 h 3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317172">
                  <a:moveTo>
                    <a:pt x="914400" y="293531"/>
                  </a:moveTo>
                  <a:cubicBezTo>
                    <a:pt x="841794" y="310065"/>
                    <a:pt x="769189" y="326599"/>
                    <a:pt x="715993" y="310784"/>
                  </a:cubicBezTo>
                  <a:cubicBezTo>
                    <a:pt x="662797" y="294969"/>
                    <a:pt x="664234" y="218768"/>
                    <a:pt x="595223" y="198640"/>
                  </a:cubicBezTo>
                  <a:cubicBezTo>
                    <a:pt x="526212" y="178512"/>
                    <a:pt x="379563" y="221644"/>
                    <a:pt x="301925" y="190014"/>
                  </a:cubicBezTo>
                  <a:cubicBezTo>
                    <a:pt x="224287" y="158384"/>
                    <a:pt x="179717" y="36176"/>
                    <a:pt x="129396" y="8859"/>
                  </a:cubicBezTo>
                  <a:cubicBezTo>
                    <a:pt x="79075" y="-18458"/>
                    <a:pt x="0" y="26112"/>
                    <a:pt x="0" y="2611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9425091">
              <a:off x="1667638" y="3354357"/>
              <a:ext cx="578680" cy="556225"/>
            </a:xfrm>
            <a:custGeom>
              <a:avLst/>
              <a:gdLst>
                <a:gd name="connsiteX0" fmla="*/ 715993 w 715993"/>
                <a:gd name="connsiteY0" fmla="*/ 577983 h 577983"/>
                <a:gd name="connsiteX1" fmla="*/ 586597 w 715993"/>
                <a:gd name="connsiteY1" fmla="*/ 448587 h 577983"/>
                <a:gd name="connsiteX2" fmla="*/ 517585 w 715993"/>
                <a:gd name="connsiteY2" fmla="*/ 232926 h 577983"/>
                <a:gd name="connsiteX3" fmla="*/ 345057 w 715993"/>
                <a:gd name="connsiteY3" fmla="*/ 163915 h 577983"/>
                <a:gd name="connsiteX4" fmla="*/ 198408 w 715993"/>
                <a:gd name="connsiteY4" fmla="*/ 25892 h 577983"/>
                <a:gd name="connsiteX5" fmla="*/ 0 w 715993"/>
                <a:gd name="connsiteY5" fmla="*/ 13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93" h="577983">
                  <a:moveTo>
                    <a:pt x="715993" y="577983"/>
                  </a:moveTo>
                  <a:cubicBezTo>
                    <a:pt x="667829" y="542039"/>
                    <a:pt x="619665" y="506096"/>
                    <a:pt x="586597" y="448587"/>
                  </a:cubicBezTo>
                  <a:cubicBezTo>
                    <a:pt x="553529" y="391077"/>
                    <a:pt x="557842" y="280371"/>
                    <a:pt x="517585" y="232926"/>
                  </a:cubicBezTo>
                  <a:cubicBezTo>
                    <a:pt x="477328" y="185481"/>
                    <a:pt x="398253" y="198421"/>
                    <a:pt x="345057" y="163915"/>
                  </a:cubicBezTo>
                  <a:cubicBezTo>
                    <a:pt x="291861" y="129409"/>
                    <a:pt x="255917" y="53209"/>
                    <a:pt x="198408" y="25892"/>
                  </a:cubicBezTo>
                  <a:cubicBezTo>
                    <a:pt x="140898" y="-1425"/>
                    <a:pt x="0" y="13"/>
                    <a:pt x="0" y="1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ight Brace 113"/>
          <p:cNvSpPr/>
          <p:nvPr/>
        </p:nvSpPr>
        <p:spPr>
          <a:xfrm>
            <a:off x="2955892" y="2810554"/>
            <a:ext cx="764603" cy="2803893"/>
          </a:xfrm>
          <a:prstGeom prst="rightBrace">
            <a:avLst>
              <a:gd name="adj1" fmla="val 37621"/>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0" name="Group 169"/>
          <p:cNvGrpSpPr/>
          <p:nvPr/>
        </p:nvGrpSpPr>
        <p:grpSpPr>
          <a:xfrm>
            <a:off x="3817888" y="3453560"/>
            <a:ext cx="1506744" cy="1478079"/>
            <a:chOff x="3969569" y="3716018"/>
            <a:chExt cx="1506744" cy="1478079"/>
          </a:xfrm>
        </p:grpSpPr>
        <p:grpSp>
          <p:nvGrpSpPr>
            <p:cNvPr id="155" name="Group 154"/>
            <p:cNvGrpSpPr/>
            <p:nvPr/>
          </p:nvGrpSpPr>
          <p:grpSpPr>
            <a:xfrm rot="18681530">
              <a:off x="4963271" y="4156276"/>
              <a:ext cx="500699" cy="405409"/>
              <a:chOff x="5447596" y="3761065"/>
              <a:chExt cx="688511" cy="499283"/>
            </a:xfrm>
          </p:grpSpPr>
          <p:sp>
            <p:nvSpPr>
              <p:cNvPr id="156" name="Freeform 155"/>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3969569" y="3716018"/>
              <a:ext cx="1506744" cy="1478079"/>
              <a:chOff x="4499052" y="3698929"/>
              <a:chExt cx="1506744" cy="1478079"/>
            </a:xfrm>
          </p:grpSpPr>
          <p:grpSp>
            <p:nvGrpSpPr>
              <p:cNvPr id="140" name="Group 139"/>
              <p:cNvGrpSpPr/>
              <p:nvPr/>
            </p:nvGrpSpPr>
            <p:grpSpPr>
              <a:xfrm rot="16949232">
                <a:off x="4704825" y="3547848"/>
                <a:ext cx="500699" cy="857648"/>
                <a:chOff x="5447596" y="3761065"/>
                <a:chExt cx="688511" cy="499283"/>
              </a:xfrm>
            </p:grpSpPr>
            <p:sp>
              <p:nvSpPr>
                <p:cNvPr id="141" name="Freeform 140"/>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rot="16949232">
                <a:off x="4974239" y="3746574"/>
                <a:ext cx="500699" cy="405409"/>
                <a:chOff x="5447596" y="3761065"/>
                <a:chExt cx="688511" cy="499283"/>
              </a:xfrm>
            </p:grpSpPr>
            <p:sp>
              <p:nvSpPr>
                <p:cNvPr id="144" name="Freeform 143"/>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rot="16949232">
                <a:off x="4878334" y="4098305"/>
                <a:ext cx="909022" cy="405409"/>
                <a:chOff x="5447596" y="3761065"/>
                <a:chExt cx="688511" cy="499283"/>
              </a:xfrm>
            </p:grpSpPr>
            <p:sp>
              <p:nvSpPr>
                <p:cNvPr id="147" name="Freeform 146"/>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rot="15011539">
                <a:off x="4369044" y="3972954"/>
                <a:ext cx="1098961" cy="838945"/>
                <a:chOff x="5447596" y="3761065"/>
                <a:chExt cx="688511" cy="499283"/>
              </a:xfrm>
            </p:grpSpPr>
            <p:sp>
              <p:nvSpPr>
                <p:cNvPr id="150" name="Freeform 149"/>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rot="18681530">
                <a:off x="5175072" y="3803395"/>
                <a:ext cx="500699" cy="857648"/>
                <a:chOff x="5447596" y="3761065"/>
                <a:chExt cx="688511" cy="499283"/>
              </a:xfrm>
            </p:grpSpPr>
            <p:sp>
              <p:nvSpPr>
                <p:cNvPr id="153" name="Freeform 152"/>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p:cNvGrpSpPr/>
              <p:nvPr/>
            </p:nvGrpSpPr>
            <p:grpSpPr>
              <a:xfrm rot="18681530">
                <a:off x="5348581" y="4353852"/>
                <a:ext cx="909022" cy="405409"/>
                <a:chOff x="5447596" y="3761065"/>
                <a:chExt cx="688511" cy="499283"/>
              </a:xfrm>
            </p:grpSpPr>
            <p:sp>
              <p:nvSpPr>
                <p:cNvPr id="159" name="Freeform 158"/>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p:cNvGrpSpPr/>
              <p:nvPr/>
            </p:nvGrpSpPr>
            <p:grpSpPr>
              <a:xfrm rot="16743837">
                <a:off x="4559848" y="4208055"/>
                <a:ext cx="1098961" cy="838945"/>
                <a:chOff x="5447596" y="3761065"/>
                <a:chExt cx="688511" cy="499283"/>
              </a:xfrm>
            </p:grpSpPr>
            <p:sp>
              <p:nvSpPr>
                <p:cNvPr id="162" name="Freeform 161"/>
                <p:cNvSpPr/>
                <p:nvPr/>
              </p:nvSpPr>
              <p:spPr>
                <a:xfrm rot="18077559">
                  <a:off x="5585755" y="3626942"/>
                  <a:ext cx="412193" cy="688511"/>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rot="13181732">
                  <a:off x="5464501" y="3761065"/>
                  <a:ext cx="477035" cy="499283"/>
                </a:xfrm>
                <a:custGeom>
                  <a:avLst/>
                  <a:gdLst>
                    <a:gd name="connsiteX0" fmla="*/ 189549 w 2124382"/>
                    <a:gd name="connsiteY0" fmla="*/ 238625 h 999524"/>
                    <a:gd name="connsiteX1" fmla="*/ 2107361 w 2124382"/>
                    <a:gd name="connsiteY1" fmla="*/ 748423 h 999524"/>
                    <a:gd name="connsiteX2" fmla="*/ 1152501 w 2124382"/>
                    <a:gd name="connsiteY2" fmla="*/ 716055 h 999524"/>
                    <a:gd name="connsiteX3" fmla="*/ 1565195 w 2124382"/>
                    <a:gd name="connsiteY3" fmla="*/ 457110 h 999524"/>
                    <a:gd name="connsiteX4" fmla="*/ 2002165 w 2124382"/>
                    <a:gd name="connsiteY4" fmla="*/ 586582 h 999524"/>
                    <a:gd name="connsiteX5" fmla="*/ 1451907 w 2124382"/>
                    <a:gd name="connsiteY5" fmla="*/ 707963 h 999524"/>
                    <a:gd name="connsiteX6" fmla="*/ 990661 w 2124382"/>
                    <a:gd name="connsiteY6" fmla="*/ 44416 h 999524"/>
                    <a:gd name="connsiteX7" fmla="*/ 246193 w 2124382"/>
                    <a:gd name="connsiteY7" fmla="*/ 117244 h 999524"/>
                    <a:gd name="connsiteX8" fmla="*/ 828820 w 2124382"/>
                    <a:gd name="connsiteY8" fmla="*/ 570398 h 999524"/>
                    <a:gd name="connsiteX9" fmla="*/ 221917 w 2124382"/>
                    <a:gd name="connsiteY9" fmla="*/ 562306 h 999524"/>
                    <a:gd name="connsiteX10" fmla="*/ 974476 w 2124382"/>
                    <a:gd name="connsiteY10" fmla="*/ 999276 h 999524"/>
                    <a:gd name="connsiteX11" fmla="*/ 901648 w 2124382"/>
                    <a:gd name="connsiteY11" fmla="*/ 627043 h 999524"/>
                    <a:gd name="connsiteX12" fmla="*/ 755992 w 2124382"/>
                    <a:gd name="connsiteY12" fmla="*/ 764607 h 999524"/>
                    <a:gd name="connsiteX13" fmla="*/ 1516643 w 2124382"/>
                    <a:gd name="connsiteY13" fmla="*/ 942632 h 999524"/>
                    <a:gd name="connsiteX14" fmla="*/ 925924 w 2124382"/>
                    <a:gd name="connsiteY14" fmla="*/ 303361 h 999524"/>
                    <a:gd name="connsiteX15" fmla="*/ 157181 w 2124382"/>
                    <a:gd name="connsiteY15" fmla="*/ 84876 h 999524"/>
                    <a:gd name="connsiteX16" fmla="*/ 189549 w 2124382"/>
                    <a:gd name="connsiteY16" fmla="*/ 238625 h 99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4382" h="999524">
                      <a:moveTo>
                        <a:pt x="189549" y="238625"/>
                      </a:moveTo>
                      <a:cubicBezTo>
                        <a:pt x="514579" y="349216"/>
                        <a:pt x="1946869" y="668851"/>
                        <a:pt x="2107361" y="748423"/>
                      </a:cubicBezTo>
                      <a:cubicBezTo>
                        <a:pt x="2267853" y="827995"/>
                        <a:pt x="1242862" y="764607"/>
                        <a:pt x="1152501" y="716055"/>
                      </a:cubicBezTo>
                      <a:cubicBezTo>
                        <a:pt x="1062140" y="667503"/>
                        <a:pt x="1423584" y="478689"/>
                        <a:pt x="1565195" y="457110"/>
                      </a:cubicBezTo>
                      <a:cubicBezTo>
                        <a:pt x="1706806" y="435531"/>
                        <a:pt x="2021046" y="544773"/>
                        <a:pt x="2002165" y="586582"/>
                      </a:cubicBezTo>
                      <a:cubicBezTo>
                        <a:pt x="1983284" y="628391"/>
                        <a:pt x="1620491" y="798324"/>
                        <a:pt x="1451907" y="707963"/>
                      </a:cubicBezTo>
                      <a:cubicBezTo>
                        <a:pt x="1283323" y="617602"/>
                        <a:pt x="1191613" y="142869"/>
                        <a:pt x="990661" y="44416"/>
                      </a:cubicBezTo>
                      <a:cubicBezTo>
                        <a:pt x="789709" y="-54037"/>
                        <a:pt x="273166" y="29580"/>
                        <a:pt x="246193" y="117244"/>
                      </a:cubicBezTo>
                      <a:cubicBezTo>
                        <a:pt x="219220" y="204908"/>
                        <a:pt x="832866" y="496221"/>
                        <a:pt x="828820" y="570398"/>
                      </a:cubicBezTo>
                      <a:cubicBezTo>
                        <a:pt x="824774" y="644575"/>
                        <a:pt x="197641" y="490826"/>
                        <a:pt x="221917" y="562306"/>
                      </a:cubicBezTo>
                      <a:cubicBezTo>
                        <a:pt x="246193" y="633786"/>
                        <a:pt x="861187" y="988486"/>
                        <a:pt x="974476" y="999276"/>
                      </a:cubicBezTo>
                      <a:cubicBezTo>
                        <a:pt x="1087765" y="1010066"/>
                        <a:pt x="938062" y="666154"/>
                        <a:pt x="901648" y="627043"/>
                      </a:cubicBezTo>
                      <a:cubicBezTo>
                        <a:pt x="865234" y="587932"/>
                        <a:pt x="653493" y="712009"/>
                        <a:pt x="755992" y="764607"/>
                      </a:cubicBezTo>
                      <a:cubicBezTo>
                        <a:pt x="858491" y="817205"/>
                        <a:pt x="1488321" y="1019506"/>
                        <a:pt x="1516643" y="942632"/>
                      </a:cubicBezTo>
                      <a:cubicBezTo>
                        <a:pt x="1544965" y="865758"/>
                        <a:pt x="1152501" y="446320"/>
                        <a:pt x="925924" y="303361"/>
                      </a:cubicBezTo>
                      <a:cubicBezTo>
                        <a:pt x="699347" y="160402"/>
                        <a:pt x="285305" y="97014"/>
                        <a:pt x="157181" y="84876"/>
                      </a:cubicBezTo>
                      <a:cubicBezTo>
                        <a:pt x="29057" y="72738"/>
                        <a:pt x="-135481" y="128034"/>
                        <a:pt x="189549" y="238625"/>
                      </a:cubicBezTo>
                      <a:close/>
                    </a:path>
                  </a:pathLst>
                </a:custGeom>
                <a:noFill/>
                <a:ln>
                  <a:solidFill>
                    <a:schemeClr val="tx1">
                      <a:lumMod val="75000"/>
                      <a:lumOff val="25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64" name="TextBox 163"/>
          <p:cNvSpPr txBox="1"/>
          <p:nvPr/>
        </p:nvSpPr>
        <p:spPr>
          <a:xfrm>
            <a:off x="3791298" y="5755749"/>
            <a:ext cx="1690543" cy="954107"/>
          </a:xfrm>
          <a:prstGeom prst="rect">
            <a:avLst/>
          </a:prstGeom>
          <a:noFill/>
        </p:spPr>
        <p:txBody>
          <a:bodyPr wrap="square" rtlCol="0">
            <a:spAutoFit/>
          </a:bodyPr>
          <a:lstStyle/>
          <a:p>
            <a:pPr algn="ctr"/>
            <a:r>
              <a:rPr lang="en-US" sz="2800" dirty="0" smtClean="0"/>
              <a:t>isolated DNA</a:t>
            </a:r>
            <a:endParaRPr lang="en-US" sz="2800" dirty="0"/>
          </a:p>
        </p:txBody>
      </p:sp>
      <p:cxnSp>
        <p:nvCxnSpPr>
          <p:cNvPr id="165" name="Straight Arrow Connector 164"/>
          <p:cNvCxnSpPr/>
          <p:nvPr/>
        </p:nvCxnSpPr>
        <p:spPr>
          <a:xfrm>
            <a:off x="5627232" y="4197279"/>
            <a:ext cx="4411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6068359" y="2748863"/>
            <a:ext cx="3797835" cy="2923877"/>
          </a:xfrm>
          <a:prstGeom prst="rect">
            <a:avLst/>
          </a:prstGeom>
          <a:noFill/>
        </p:spPr>
        <p:txBody>
          <a:bodyPr wrap="none" rtlCol="0" anchor="ctr">
            <a:spAutoFit/>
          </a:bodyPr>
          <a:lstStyle/>
          <a:p>
            <a:r>
              <a:rPr lang="mr-IN" sz="800" b="1" dirty="0" smtClean="0">
                <a:solidFill>
                  <a:schemeClr val="tx1">
                    <a:lumMod val="75000"/>
                    <a:lumOff val="25000"/>
                  </a:schemeClr>
                </a:solidFill>
              </a:rPr>
              <a:t>…</a:t>
            </a:r>
            <a:endParaRPr lang="en-US" sz="800" b="1" dirty="0" smtClean="0">
              <a:solidFill>
                <a:schemeClr val="tx1">
                  <a:lumMod val="75000"/>
                  <a:lumOff val="25000"/>
                </a:schemeClr>
              </a:solidFill>
            </a:endParaRPr>
          </a:p>
          <a:p>
            <a:r>
              <a:rPr lang="en-US" sz="800" b="1" dirty="0" smtClean="0">
                <a:solidFill>
                  <a:schemeClr val="tx1">
                    <a:lumMod val="75000"/>
                    <a:lumOff val="25000"/>
                  </a:schemeClr>
                </a:solidFill>
              </a:rPr>
              <a:t>&gt;read_1</a:t>
            </a:r>
            <a:endParaRPr lang="en-US" sz="800" dirty="0" smtClean="0">
              <a:solidFill>
                <a:schemeClr val="tx1">
                  <a:lumMod val="75000"/>
                  <a:lumOff val="25000"/>
                </a:schemeClr>
              </a:solidFill>
            </a:endParaRPr>
          </a:p>
          <a:p>
            <a:r>
              <a:rPr lang="en-US" sz="800" b="1" dirty="0" smtClean="0">
                <a:solidFill>
                  <a:schemeClr val="tx1">
                    <a:lumMod val="75000"/>
                    <a:lumOff val="25000"/>
                  </a:schemeClr>
                </a:solidFill>
              </a:rPr>
              <a:t>TCTCAGCGCGTAGTGCCAGCCGCCGCGGTAATACAGAGGGTGCAAGCGTTAATCGGAATT</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ACTGGGCGTAAAGCGTGTGTAGGTGGTCTGTTAAGTCAGATGTGAAATCCCTGGGCTCAA</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CCTGGGAACTGCATTTGATACTGTCATACTAGAGTGTGGTAGAGGGTAGTGGAATTCCGC</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&gt;read_2</a:t>
            </a:r>
            <a:endParaRPr lang="en-US" sz="800" dirty="0" smtClean="0">
              <a:solidFill>
                <a:schemeClr val="tx1">
                  <a:lumMod val="75000"/>
                  <a:lumOff val="25000"/>
                </a:schemeClr>
              </a:solidFill>
            </a:endParaRPr>
          </a:p>
          <a:p>
            <a:r>
              <a:rPr lang="en-US" sz="800" b="1" dirty="0" smtClean="0">
                <a:solidFill>
                  <a:schemeClr val="tx1">
                    <a:lumMod val="75000"/>
                    <a:lumOff val="25000"/>
                  </a:schemeClr>
                </a:solidFill>
              </a:rPr>
              <a:t>TCTCAGCGCGTAGTGTCAGCCGCCGCGGTAATACGTAGGGTGCGAGCGTTAATCGGAATT</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ACTGGGCGTAAAGCGTGCGCAGGCGGATTGTTAAGCAAGACGTGAAATCCCCGGGCTTAA</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CCTGGGAATGGCGTTTTGAACTGGCAGTCTAGAGTGCGTCAGAGGGGGGTGGAATTCCAC</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&gt;read_3</a:t>
            </a:r>
            <a:endParaRPr lang="en-US" sz="800" dirty="0" smtClean="0">
              <a:solidFill>
                <a:schemeClr val="tx1">
                  <a:lumMod val="75000"/>
                  <a:lumOff val="25000"/>
                </a:schemeClr>
              </a:solidFill>
            </a:endParaRPr>
          </a:p>
          <a:p>
            <a:r>
              <a:rPr lang="en-US" sz="800" b="1" dirty="0" smtClean="0">
                <a:solidFill>
                  <a:schemeClr val="tx1">
                    <a:lumMod val="75000"/>
                    <a:lumOff val="25000"/>
                  </a:schemeClr>
                </a:solidFill>
              </a:rPr>
              <a:t>TTGTAGCAGTGAAATGCGTAGAGATGTGGAGGAACACCGATGGCGAAGGCAGCCCCCTGG</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GATGACACTGACGCTCATGTACGAAAGCGTGGGTAGCAAACAGGATTAGATACCCTGGTA</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GTCCACGCCCTAAACGATGTCAACTGGTTGTTGGGGGAGTGAAATCCCTTAGTAACGAAG</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&gt;read_4</a:t>
            </a:r>
            <a:endParaRPr lang="en-US" sz="800" dirty="0" smtClean="0">
              <a:solidFill>
                <a:schemeClr val="tx1">
                  <a:lumMod val="75000"/>
                  <a:lumOff val="25000"/>
                </a:schemeClr>
              </a:solidFill>
            </a:endParaRPr>
          </a:p>
          <a:p>
            <a:r>
              <a:rPr lang="en-US" sz="800" b="1" dirty="0" smtClean="0">
                <a:solidFill>
                  <a:schemeClr val="tx1">
                    <a:lumMod val="75000"/>
                    <a:lumOff val="25000"/>
                  </a:schemeClr>
                </a:solidFill>
              </a:rPr>
              <a:t>CTAACGCGTGAAGTTGACCGCCTGGGGAGTACGGTCGCAAGATTAAAACTCAAATGAATT</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GACGGGGATGTAGCGGTGAAATGCGTAGAGATGCGGAGGAACACCAGTGGCGAAGGCG</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CCAAACACTGACACTTAGGCACGAAAGCGTGGGTAGCAAACAGGATTAGATACCCTGTAG</a:t>
            </a:r>
          </a:p>
          <a:p>
            <a:r>
              <a:rPr lang="en-US" sz="800" b="1" dirty="0" smtClean="0">
                <a:solidFill>
                  <a:schemeClr val="tx1">
                    <a:lumMod val="75000"/>
                    <a:lumOff val="25000"/>
                  </a:schemeClr>
                </a:solidFill>
              </a:rPr>
              <a:t>&gt;read_5</a:t>
            </a:r>
            <a:endParaRPr lang="en-US" sz="800" dirty="0" smtClean="0">
              <a:solidFill>
                <a:schemeClr val="tx1">
                  <a:lumMod val="75000"/>
                  <a:lumOff val="25000"/>
                </a:schemeClr>
              </a:solidFill>
            </a:endParaRPr>
          </a:p>
          <a:p>
            <a:r>
              <a:rPr lang="en-US" sz="800" b="1" dirty="0" smtClean="0">
                <a:solidFill>
                  <a:schemeClr val="tx1">
                    <a:lumMod val="75000"/>
                    <a:lumOff val="25000"/>
                  </a:schemeClr>
                </a:solidFill>
              </a:rPr>
              <a:t>TCTCAGCGCGTAGTGCCAGCCGCCGCGGTAATACAGAGGGTGCAAGCGTTAATCGGAATT</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ACTGGGCGTAAAGCGTGTGTAGGTGGTCTGTTAAGTCAGATGTGAAATCCCTGGGCTCAA</a:t>
            </a:r>
            <a:r>
              <a:rPr lang="en-US" sz="800" dirty="0" smtClean="0">
                <a:solidFill>
                  <a:schemeClr val="tx1">
                    <a:lumMod val="75000"/>
                    <a:lumOff val="25000"/>
                  </a:schemeClr>
                </a:solidFill>
              </a:rPr>
              <a:t/>
            </a:r>
            <a:br>
              <a:rPr lang="en-US" sz="800" dirty="0" smtClean="0">
                <a:solidFill>
                  <a:schemeClr val="tx1">
                    <a:lumMod val="75000"/>
                    <a:lumOff val="25000"/>
                  </a:schemeClr>
                </a:solidFill>
              </a:rPr>
            </a:br>
            <a:r>
              <a:rPr lang="en-US" sz="800" b="1" dirty="0" smtClean="0">
                <a:solidFill>
                  <a:schemeClr val="tx1">
                    <a:lumMod val="75000"/>
                    <a:lumOff val="25000"/>
                  </a:schemeClr>
                </a:solidFill>
              </a:rPr>
              <a:t>CCTGGGAACTGCATTTGATACTGTCATACTAGAGTGTGGTAGAGGGTAGTGGAATTCCGC</a:t>
            </a:r>
          </a:p>
          <a:p>
            <a:r>
              <a:rPr lang="mr-IN" sz="800" b="1" dirty="0" smtClean="0">
                <a:solidFill>
                  <a:schemeClr val="tx1">
                    <a:lumMod val="75000"/>
                    <a:lumOff val="25000"/>
                  </a:schemeClr>
                </a:solidFill>
              </a:rPr>
              <a:t>…</a:t>
            </a:r>
            <a:r>
              <a:rPr lang="en-US" sz="800" dirty="0" smtClean="0">
                <a:solidFill>
                  <a:schemeClr val="tx1">
                    <a:lumMod val="75000"/>
                    <a:lumOff val="25000"/>
                  </a:schemeClr>
                </a:solidFill>
              </a:rPr>
              <a:t/>
            </a:r>
            <a:br>
              <a:rPr lang="en-US" sz="800" dirty="0" smtClean="0">
                <a:solidFill>
                  <a:schemeClr val="tx1">
                    <a:lumMod val="75000"/>
                    <a:lumOff val="25000"/>
                  </a:schemeClr>
                </a:solidFill>
              </a:rPr>
            </a:br>
            <a:endParaRPr lang="en-US" sz="800" dirty="0">
              <a:solidFill>
                <a:schemeClr val="tx1">
                  <a:lumMod val="75000"/>
                  <a:lumOff val="25000"/>
                </a:schemeClr>
              </a:solidFill>
            </a:endParaRPr>
          </a:p>
        </p:txBody>
      </p:sp>
      <p:sp>
        <p:nvSpPr>
          <p:cNvPr id="175" name="TextBox 174"/>
          <p:cNvSpPr txBox="1"/>
          <p:nvPr/>
        </p:nvSpPr>
        <p:spPr>
          <a:xfrm>
            <a:off x="6310140" y="5731418"/>
            <a:ext cx="2722347" cy="954107"/>
          </a:xfrm>
          <a:prstGeom prst="rect">
            <a:avLst/>
          </a:prstGeom>
          <a:noFill/>
        </p:spPr>
        <p:txBody>
          <a:bodyPr wrap="none" rtlCol="0">
            <a:spAutoFit/>
          </a:bodyPr>
          <a:lstStyle/>
          <a:p>
            <a:pPr algn="ctr"/>
            <a:r>
              <a:rPr lang="en-US" sz="2800" dirty="0" smtClean="0"/>
              <a:t>sequencing reads</a:t>
            </a:r>
          </a:p>
          <a:p>
            <a:pPr algn="ctr"/>
            <a:r>
              <a:rPr lang="en-US" sz="2800" b="1" dirty="0" smtClean="0"/>
              <a:t>(metagenome)</a:t>
            </a:r>
            <a:endParaRPr lang="en-US" sz="2800" b="1" dirty="0"/>
          </a:p>
        </p:txBody>
      </p:sp>
      <p:sp>
        <p:nvSpPr>
          <p:cNvPr id="176" name="TextBox 175"/>
          <p:cNvSpPr txBox="1"/>
          <p:nvPr/>
        </p:nvSpPr>
        <p:spPr>
          <a:xfrm>
            <a:off x="417361" y="5731419"/>
            <a:ext cx="2244465" cy="954107"/>
          </a:xfrm>
          <a:prstGeom prst="rect">
            <a:avLst/>
          </a:prstGeom>
          <a:noFill/>
        </p:spPr>
        <p:txBody>
          <a:bodyPr wrap="square" rtlCol="0">
            <a:spAutoFit/>
          </a:bodyPr>
          <a:lstStyle/>
          <a:p>
            <a:pPr algn="ctr"/>
            <a:r>
              <a:rPr lang="en-US" sz="2800" dirty="0"/>
              <a:t>m</a:t>
            </a:r>
            <a:r>
              <a:rPr lang="en-US" sz="2800" dirty="0" smtClean="0"/>
              <a:t>icrobial community</a:t>
            </a:r>
            <a:endParaRPr lang="en-US" sz="2800" dirty="0"/>
          </a:p>
        </p:txBody>
      </p:sp>
    </p:spTree>
    <p:extLst>
      <p:ext uri="{BB962C8B-B14F-4D97-AF65-F5344CB8AC3E}">
        <p14:creationId xmlns:p14="http://schemas.microsoft.com/office/powerpoint/2010/main" val="1073721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3" y="16790"/>
            <a:ext cx="8720255" cy="1325563"/>
          </a:xfrm>
        </p:spPr>
        <p:txBody>
          <a:bodyPr>
            <a:noAutofit/>
          </a:bodyPr>
          <a:lstStyle/>
          <a:p>
            <a:r>
              <a:rPr lang="en-US" sz="4000" b="1" dirty="0" smtClean="0"/>
              <a:t>What is a </a:t>
            </a:r>
            <a:br>
              <a:rPr lang="en-US" sz="4000" b="1" dirty="0" smtClean="0"/>
            </a:br>
            <a:r>
              <a:rPr lang="en-US" sz="4000" b="1" u="sng" dirty="0" smtClean="0"/>
              <a:t>m</a:t>
            </a:r>
            <a:r>
              <a:rPr lang="en-US" sz="4000" b="1" dirty="0" smtClean="0"/>
              <a:t>etagenome-</a:t>
            </a:r>
            <a:r>
              <a:rPr lang="en-US" sz="4000" b="1" u="sng" dirty="0" smtClean="0"/>
              <a:t>a</a:t>
            </a:r>
            <a:r>
              <a:rPr lang="en-US" sz="4000" b="1" dirty="0" smtClean="0"/>
              <a:t>ssembled </a:t>
            </a:r>
            <a:r>
              <a:rPr lang="en-US" sz="4000" b="1" u="sng" dirty="0" smtClean="0"/>
              <a:t>g</a:t>
            </a:r>
            <a:r>
              <a:rPr lang="en-US" sz="4000" b="1" dirty="0" smtClean="0"/>
              <a:t>enome (MAG)?</a:t>
            </a:r>
            <a:endParaRPr lang="en-US" sz="4000" b="1" dirty="0"/>
          </a:p>
        </p:txBody>
      </p:sp>
      <p:pic>
        <p:nvPicPr>
          <p:cNvPr id="4" name="Picture 3" descr="g489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552" y="1270792"/>
            <a:ext cx="7106428" cy="5587208"/>
          </a:xfrm>
          <a:prstGeom prst="rect">
            <a:avLst/>
          </a:prstGeom>
        </p:spPr>
      </p:pic>
      <p:sp>
        <p:nvSpPr>
          <p:cNvPr id="6" name="Rectangle 5"/>
          <p:cNvSpPr/>
          <p:nvPr/>
        </p:nvSpPr>
        <p:spPr>
          <a:xfrm>
            <a:off x="6400800" y="1996751"/>
            <a:ext cx="2743200" cy="1007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82409" y="4929673"/>
            <a:ext cx="2161591" cy="1797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2733" y="3796005"/>
            <a:ext cx="2397967" cy="23979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62985" y="5603438"/>
            <a:ext cx="1222066" cy="600164"/>
          </a:xfrm>
          <a:prstGeom prst="rect">
            <a:avLst/>
          </a:prstGeom>
          <a:noFill/>
        </p:spPr>
        <p:txBody>
          <a:bodyPr wrap="none" rtlCol="0">
            <a:spAutoFit/>
          </a:bodyPr>
          <a:lstStyle/>
          <a:p>
            <a:pPr algn="ctr"/>
            <a:r>
              <a:rPr lang="en-US" sz="3300" dirty="0" smtClean="0">
                <a:solidFill>
                  <a:srgbClr val="FF0000"/>
                </a:solidFill>
              </a:rPr>
              <a:t>MAGs</a:t>
            </a:r>
            <a:endParaRPr lang="en-US" sz="3300" dirty="0">
              <a:solidFill>
                <a:srgbClr val="FF0000"/>
              </a:solidFill>
            </a:endParaRPr>
          </a:p>
        </p:txBody>
      </p:sp>
    </p:spTree>
    <p:extLst>
      <p:ext uri="{BB962C8B-B14F-4D97-AF65-F5344CB8AC3E}">
        <p14:creationId xmlns:p14="http://schemas.microsoft.com/office/powerpoint/2010/main" val="809606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63719"/>
            <a:ext cx="9144000" cy="2387600"/>
          </a:xfrm>
        </p:spPr>
        <p:txBody>
          <a:bodyPr anchor="ctr"/>
          <a:lstStyle/>
          <a:p>
            <a:r>
              <a:rPr lang="en-US" b="1" dirty="0" smtClean="0"/>
              <a:t>How do we bin </a:t>
            </a:r>
            <a:r>
              <a:rPr lang="en-US" b="1" dirty="0" err="1" smtClean="0"/>
              <a:t>contigs</a:t>
            </a:r>
            <a:r>
              <a:rPr lang="en-US" b="1" dirty="0" smtClean="0"/>
              <a:t> into MAGs?</a:t>
            </a:r>
            <a:endParaRPr lang="en-US" b="1" dirty="0"/>
          </a:p>
        </p:txBody>
      </p:sp>
      <p:pic>
        <p:nvPicPr>
          <p:cNvPr id="12" name="Picture 11" descr="path547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389" y="2651319"/>
            <a:ext cx="2982310" cy="2563953"/>
          </a:xfrm>
          <a:prstGeom prst="rect">
            <a:avLst/>
          </a:prstGeom>
        </p:spPr>
      </p:pic>
      <p:pic>
        <p:nvPicPr>
          <p:cNvPr id="13" name="Picture 12" descr="path5449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14" y="2651320"/>
            <a:ext cx="2983319" cy="2563952"/>
          </a:xfrm>
          <a:prstGeom prst="rect">
            <a:avLst/>
          </a:prstGeom>
        </p:spPr>
      </p:pic>
      <p:cxnSp>
        <p:nvCxnSpPr>
          <p:cNvPr id="14" name="Straight Arrow Connector 13"/>
          <p:cNvCxnSpPr/>
          <p:nvPr/>
        </p:nvCxnSpPr>
        <p:spPr>
          <a:xfrm>
            <a:off x="4205402" y="3834025"/>
            <a:ext cx="7345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73069" y="3240799"/>
            <a:ext cx="397866" cy="646331"/>
          </a:xfrm>
          <a:prstGeom prst="rect">
            <a:avLst/>
          </a:prstGeom>
          <a:noFill/>
        </p:spPr>
        <p:txBody>
          <a:bodyPr wrap="none" rtlCol="0" anchor="ctr">
            <a:spAutoFit/>
          </a:bodyPr>
          <a:lstStyle/>
          <a:p>
            <a:pPr algn="ctr"/>
            <a:r>
              <a:rPr lang="en-US" sz="3600" dirty="0" smtClean="0"/>
              <a:t>?</a:t>
            </a:r>
            <a:endParaRPr lang="en-US" sz="3600" dirty="0"/>
          </a:p>
        </p:txBody>
      </p:sp>
      <p:sp>
        <p:nvSpPr>
          <p:cNvPr id="9" name="TextBox 8"/>
          <p:cNvSpPr txBox="1"/>
          <p:nvPr/>
        </p:nvSpPr>
        <p:spPr>
          <a:xfrm>
            <a:off x="6188511" y="5215272"/>
            <a:ext cx="1222066" cy="600164"/>
          </a:xfrm>
          <a:prstGeom prst="rect">
            <a:avLst/>
          </a:prstGeom>
          <a:noFill/>
        </p:spPr>
        <p:txBody>
          <a:bodyPr wrap="none" rtlCol="0">
            <a:spAutoFit/>
          </a:bodyPr>
          <a:lstStyle/>
          <a:p>
            <a:pPr algn="ctr"/>
            <a:r>
              <a:rPr lang="en-US" sz="3300" smtClean="0">
                <a:solidFill>
                  <a:srgbClr val="FF0000"/>
                </a:solidFill>
              </a:rPr>
              <a:t>MAGs</a:t>
            </a:r>
            <a:endParaRPr lang="en-US" sz="3300" dirty="0">
              <a:solidFill>
                <a:srgbClr val="FF0000"/>
              </a:solidFill>
            </a:endParaRPr>
          </a:p>
        </p:txBody>
      </p:sp>
    </p:spTree>
    <p:extLst>
      <p:ext uri="{BB962C8B-B14F-4D97-AF65-F5344CB8AC3E}">
        <p14:creationId xmlns:p14="http://schemas.microsoft.com/office/powerpoint/2010/main" val="108448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63719"/>
            <a:ext cx="9144000" cy="2387600"/>
          </a:xfrm>
        </p:spPr>
        <p:txBody>
          <a:bodyPr anchor="ctr"/>
          <a:lstStyle/>
          <a:p>
            <a:r>
              <a:rPr lang="en-US" b="1" dirty="0" smtClean="0"/>
              <a:t>How do we bin </a:t>
            </a:r>
            <a:r>
              <a:rPr lang="en-US" b="1" dirty="0" err="1" smtClean="0"/>
              <a:t>contigs</a:t>
            </a:r>
            <a:r>
              <a:rPr lang="en-US" b="1" dirty="0" smtClean="0"/>
              <a:t> into MAGs?</a:t>
            </a:r>
            <a:endParaRPr lang="en-US" b="1" dirty="0"/>
          </a:p>
        </p:txBody>
      </p:sp>
      <p:pic>
        <p:nvPicPr>
          <p:cNvPr id="12" name="Picture 11" descr="path547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389" y="2651319"/>
            <a:ext cx="2982310" cy="2563953"/>
          </a:xfrm>
          <a:prstGeom prst="rect">
            <a:avLst/>
          </a:prstGeom>
        </p:spPr>
      </p:pic>
      <p:pic>
        <p:nvPicPr>
          <p:cNvPr id="13" name="Picture 12" descr="path5449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14" y="2651320"/>
            <a:ext cx="2983319" cy="2563952"/>
          </a:xfrm>
          <a:prstGeom prst="rect">
            <a:avLst/>
          </a:prstGeom>
        </p:spPr>
      </p:pic>
      <p:cxnSp>
        <p:nvCxnSpPr>
          <p:cNvPr id="14" name="Straight Arrow Connector 13"/>
          <p:cNvCxnSpPr/>
          <p:nvPr/>
        </p:nvCxnSpPr>
        <p:spPr>
          <a:xfrm>
            <a:off x="4205402" y="3834025"/>
            <a:ext cx="7345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88511" y="5215272"/>
            <a:ext cx="1222066" cy="600164"/>
          </a:xfrm>
          <a:prstGeom prst="rect">
            <a:avLst/>
          </a:prstGeom>
          <a:noFill/>
        </p:spPr>
        <p:txBody>
          <a:bodyPr wrap="none" rtlCol="0">
            <a:spAutoFit/>
          </a:bodyPr>
          <a:lstStyle/>
          <a:p>
            <a:pPr algn="ctr"/>
            <a:r>
              <a:rPr lang="en-US" sz="3300" smtClean="0">
                <a:solidFill>
                  <a:srgbClr val="FF0000"/>
                </a:solidFill>
              </a:rPr>
              <a:t>MAGs</a:t>
            </a:r>
            <a:endParaRPr lang="en-US" sz="3300" dirty="0">
              <a:solidFill>
                <a:srgbClr val="FF0000"/>
              </a:solidFill>
            </a:endParaRPr>
          </a:p>
        </p:txBody>
      </p:sp>
      <p:sp>
        <p:nvSpPr>
          <p:cNvPr id="6" name="Rectangle 5"/>
          <p:cNvSpPr/>
          <p:nvPr/>
        </p:nvSpPr>
        <p:spPr>
          <a:xfrm>
            <a:off x="0" y="2107580"/>
            <a:ext cx="9010185" cy="3836020"/>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195968" y="2864529"/>
            <a:ext cx="6752064" cy="1938992"/>
          </a:xfrm>
          <a:prstGeom prst="rect">
            <a:avLst/>
          </a:prstGeom>
          <a:solidFill>
            <a:schemeClr val="bg1"/>
          </a:solidFill>
          <a:ln w="38100">
            <a:solidFill>
              <a:schemeClr val="tx1">
                <a:lumMod val="65000"/>
                <a:lumOff val="35000"/>
              </a:schemeClr>
            </a:solidFill>
          </a:ln>
        </p:spPr>
        <p:txBody>
          <a:bodyPr wrap="square" rtlCol="0" anchor="ctr">
            <a:spAutoFit/>
          </a:bodyPr>
          <a:lstStyle/>
          <a:p>
            <a:endParaRPr lang="en-US" sz="2000" dirty="0" smtClean="0"/>
          </a:p>
          <a:p>
            <a:pPr algn="ctr"/>
            <a:r>
              <a:rPr lang="en-US" sz="4000" dirty="0" smtClean="0"/>
              <a:t>sequence composition </a:t>
            </a:r>
          </a:p>
          <a:p>
            <a:pPr algn="ctr"/>
            <a:r>
              <a:rPr lang="en-US" sz="4000" dirty="0" smtClean="0"/>
              <a:t>&amp; differential coverage</a:t>
            </a:r>
          </a:p>
          <a:p>
            <a:pPr algn="ctr"/>
            <a:endParaRPr lang="en-US" sz="2000" dirty="0"/>
          </a:p>
        </p:txBody>
      </p:sp>
    </p:spTree>
    <p:extLst>
      <p:ext uri="{BB962C8B-B14F-4D97-AF65-F5344CB8AC3E}">
        <p14:creationId xmlns:p14="http://schemas.microsoft.com/office/powerpoint/2010/main" val="16152273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1585</TotalTime>
  <Words>663</Words>
  <Application>Microsoft Macintosh PowerPoint</Application>
  <PresentationFormat>On-screen Show (4:3)</PresentationFormat>
  <Paragraphs>73</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Calibri Light</vt:lpstr>
      <vt:lpstr>Courier New</vt:lpstr>
      <vt:lpstr>Helvetica</vt:lpstr>
      <vt:lpstr>Mangal</vt:lpstr>
      <vt:lpstr>Wingdings</vt:lpstr>
      <vt:lpstr>Arial</vt:lpstr>
      <vt:lpstr>Office Theme</vt:lpstr>
      <vt:lpstr>Recovery and analysis of metagenome-assembled genomes</vt:lpstr>
      <vt:lpstr>What is a metagenome?</vt:lpstr>
      <vt:lpstr>What is a metagenome?</vt:lpstr>
      <vt:lpstr>What is a metagenome?</vt:lpstr>
      <vt:lpstr>What is a metagenome?</vt:lpstr>
      <vt:lpstr>What is a metagenome?</vt:lpstr>
      <vt:lpstr>What is a  metagenome-assembled genome (MAG)?</vt:lpstr>
      <vt:lpstr>How do we bin contigs into MAGs?</vt:lpstr>
      <vt:lpstr>How do we bin contigs into MAGs?</vt:lpstr>
      <vt:lpstr>Binning contigs by sequence composition using tetranucleotide frequency</vt:lpstr>
      <vt:lpstr>PowerPoint Presentation</vt:lpstr>
      <vt:lpstr>PowerPoint Presentation</vt:lpstr>
      <vt:lpstr>Binning contigs by differential coverage</vt:lpstr>
      <vt:lpstr>PowerPoint Presentation</vt:lpstr>
      <vt:lpstr>Manual Binning in Anvi’o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recovery and analysis from metagenomes</dc:title>
  <dc:creator>Andrea Watson</dc:creator>
  <cp:lastModifiedBy>Andrea Watson</cp:lastModifiedBy>
  <cp:revision>35</cp:revision>
  <dcterms:created xsi:type="dcterms:W3CDTF">2017-11-20T02:58:15Z</dcterms:created>
  <dcterms:modified xsi:type="dcterms:W3CDTF">2017-11-21T05:40:29Z</dcterms:modified>
</cp:coreProperties>
</file>